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theme/themeOverride1.xml" ContentType="application/vnd.openxmlformats-officedocument.themeOverride+xml"/>
  <Override PartName="/ppt/charts/chart4.xml" ContentType="application/vnd.openxmlformats-officedocument.drawingml.chart+xml"/>
  <Override PartName="/ppt/theme/themeOverride2.xml" ContentType="application/vnd.openxmlformats-officedocument.themeOverride+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chart18.xml" ContentType="application/vnd.openxmlformats-officedocument.drawingml.chart+xml"/>
  <Override PartName="/ppt/drawings/drawing1.xml" ContentType="application/vnd.openxmlformats-officedocument.drawingml.chartshapes+xml"/>
  <Override PartName="/ppt/charts/chart19.xml" ContentType="application/vnd.openxmlformats-officedocument.drawingml.chart+xml"/>
  <Override PartName="/ppt/charts/chart20.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1" r:id="rId2"/>
    <p:sldId id="283" r:id="rId3"/>
    <p:sldId id="284" r:id="rId4"/>
    <p:sldId id="314" r:id="rId5"/>
    <p:sldId id="291" r:id="rId6"/>
    <p:sldId id="285" r:id="rId7"/>
    <p:sldId id="290" r:id="rId8"/>
    <p:sldId id="287" r:id="rId9"/>
    <p:sldId id="296" r:id="rId10"/>
    <p:sldId id="289" r:id="rId11"/>
    <p:sldId id="316" r:id="rId12"/>
    <p:sldId id="297" r:id="rId13"/>
    <p:sldId id="383" r:id="rId14"/>
    <p:sldId id="384" r:id="rId15"/>
    <p:sldId id="320" r:id="rId16"/>
    <p:sldId id="319" r:id="rId17"/>
    <p:sldId id="321" r:id="rId18"/>
    <p:sldId id="375" r:id="rId19"/>
    <p:sldId id="335" r:id="rId20"/>
    <p:sldId id="376" r:id="rId21"/>
    <p:sldId id="292" r:id="rId22"/>
    <p:sldId id="301" r:id="rId23"/>
    <p:sldId id="302" r:id="rId24"/>
    <p:sldId id="304" r:id="rId25"/>
    <p:sldId id="306" r:id="rId26"/>
    <p:sldId id="309" r:id="rId27"/>
    <p:sldId id="310" r:id="rId28"/>
    <p:sldId id="311" r:id="rId29"/>
    <p:sldId id="323" r:id="rId30"/>
    <p:sldId id="342" r:id="rId31"/>
    <p:sldId id="343" r:id="rId32"/>
    <p:sldId id="344" r:id="rId33"/>
    <p:sldId id="258" r:id="rId34"/>
    <p:sldId id="340" r:id="rId35"/>
    <p:sldId id="326" r:id="rId36"/>
    <p:sldId id="341" r:id="rId37"/>
    <p:sldId id="294" r:id="rId38"/>
    <p:sldId id="363" r:id="rId39"/>
    <p:sldId id="364" r:id="rId40"/>
    <p:sldId id="365" r:id="rId41"/>
    <p:sldId id="366" r:id="rId42"/>
    <p:sldId id="367" r:id="rId43"/>
    <p:sldId id="368" r:id="rId44"/>
    <p:sldId id="369" r:id="rId45"/>
    <p:sldId id="370" r:id="rId46"/>
    <p:sldId id="371" r:id="rId47"/>
    <p:sldId id="352" r:id="rId48"/>
    <p:sldId id="353" r:id="rId49"/>
    <p:sldId id="354" r:id="rId50"/>
    <p:sldId id="331" r:id="rId51"/>
    <p:sldId id="355" r:id="rId52"/>
    <p:sldId id="333" r:id="rId53"/>
    <p:sldId id="372" r:id="rId54"/>
    <p:sldId id="377" r:id="rId55"/>
    <p:sldId id="329" r:id="rId56"/>
    <p:sldId id="358" r:id="rId57"/>
    <p:sldId id="356" r:id="rId58"/>
    <p:sldId id="262" r:id="rId59"/>
    <p:sldId id="381" r:id="rId60"/>
    <p:sldId id="269" r:id="rId61"/>
    <p:sldId id="360" r:id="rId62"/>
    <p:sldId id="359" r:id="rId63"/>
    <p:sldId id="362" r:id="rId64"/>
    <p:sldId id="373" r:id="rId65"/>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6" d="100"/>
          <a:sy n="76" d="100"/>
        </p:scale>
        <p:origin x="-330"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charts/_rels/chart1.xml.rels><?xml version="1.0" encoding="UTF-8" standalone="yes"?>
<Relationships xmlns="http://schemas.openxmlformats.org/package/2006/relationships"><Relationship Id="rId1" Type="http://schemas.openxmlformats.org/officeDocument/2006/relationships/oleObject" Target="file:///\\tcu.edu\dfshome\SQUINN\research\wisselbank\Papers\The%20End\agio.xlsx" TargetMode="External"/></Relationships>
</file>

<file path=ppt/charts/_rels/chart10.xml.rels><?xml version="1.0" encoding="UTF-8" standalone="yes"?>
<Relationships xmlns="http://schemas.openxmlformats.org/package/2006/relationships"><Relationship Id="rId1" Type="http://schemas.openxmlformats.org/officeDocument/2006/relationships/oleObject" Target="file:///\\tcu.edu\dfshome\SQUINN\research\wisselbank\Wisselbank%20data\Specie%20Camer\Specie%20Camer%20Excel\1774%20to%201792\By%20Day%201781%20to%201789%20SHORT%20SERIES.xlsx" TargetMode="External"/></Relationships>
</file>

<file path=ppt/charts/_rels/chart11.xml.rels><?xml version="1.0" encoding="UTF-8" standalone="yes"?>
<Relationships xmlns="http://schemas.openxmlformats.org/package/2006/relationships"><Relationship Id="rId1" Type="http://schemas.openxmlformats.org/officeDocument/2006/relationships/oleObject" Target="file:///\\tcu.edu\dfshome\SQUINN\research\wisselbank\Wisselbank%20data\Specie%20Camer\Specie%20Camer%20Excel\1774%20to%201792\By%20Day%201781%20to%201789%20SHORT%20SERIES.xlsx" TargetMode="External"/></Relationships>
</file>

<file path=ppt/charts/_rels/chart12.xml.rels><?xml version="1.0" encoding="UTF-8" standalone="yes"?>
<Relationships xmlns="http://schemas.openxmlformats.org/package/2006/relationships"><Relationship Id="rId1" Type="http://schemas.openxmlformats.org/officeDocument/2006/relationships/oleObject" Target="file:///\\tcu.edu\dfshome\SQUINN\research\wisselbank\Wisselbank%20data\Specie%20Camer\Specie%20Camer%20Excel\1774%20to%201792\By%20Day%201781%20to%201789%20SHORT%20SERIES.xlsx" TargetMode="External"/></Relationships>
</file>

<file path=ppt/charts/_rels/chart13.xml.rels><?xml version="1.0" encoding="UTF-8" standalone="yes"?>
<Relationships xmlns="http://schemas.openxmlformats.org/package/2006/relationships"><Relationship Id="rId1" Type="http://schemas.openxmlformats.org/officeDocument/2006/relationships/oleObject" Target="file:///\\tcu.edu\dfshome\SQUINN\research\wisselbank\Wisselbank%20data\Specie%20Camer\Specie%20Camer%20Excel\1774%20to%201792\By%20Day%201781%20to%201789%20SHORT%20SERIES.xlsx" TargetMode="External"/></Relationships>
</file>

<file path=ppt/charts/_rels/chart14.xml.rels><?xml version="1.0" encoding="UTF-8" standalone="yes"?>
<Relationships xmlns="http://schemas.openxmlformats.org/package/2006/relationships"><Relationship Id="rId1" Type="http://schemas.openxmlformats.org/officeDocument/2006/relationships/oleObject" Target="file:///\\tcu.edu\dfshome\SQUINN\research\wisselbank\Wisselbank%20data\Specie%20Camer\Specie%20Camer%20Excel\1774%20to%201792\By%20Day%201781%20to%201789%20SHORT%20SERIES.xlsx" TargetMode="External"/></Relationships>
</file>

<file path=ppt/charts/_rels/chart15.xml.rels><?xml version="1.0" encoding="UTF-8" standalone="yes"?>
<Relationships xmlns="http://schemas.openxmlformats.org/package/2006/relationships"><Relationship Id="rId1" Type="http://schemas.openxmlformats.org/officeDocument/2006/relationships/oleObject" Target="file:///\\tcu.edu\dfshome\SQUINN\research\wisselbank\Wisselbank%20data\Specie%20Camer\Specie%20Camer%20Excel\1774%20to%201792\By%20Day%201781%20to%201789%20SHORT%20SERIES.xlsx" TargetMode="External"/></Relationships>
</file>

<file path=ppt/charts/_rels/chart16.xml.rels><?xml version="1.0" encoding="UTF-8" standalone="yes"?>
<Relationships xmlns="http://schemas.openxmlformats.org/package/2006/relationships"><Relationship Id="rId1" Type="http://schemas.openxmlformats.org/officeDocument/2006/relationships/oleObject" Target="file:///\\tcu.edu\dfshome\SQUINN\research\wisselbank\Wisselbank%20data\Specie%20Camer\Specie%20Camer%20Excel\1774%20to%201792\By%20Day%201781%20to%201789%20SHORT%20SERIES.xlsx" TargetMode="External"/></Relationships>
</file>

<file path=ppt/charts/_rels/chart17.xml.rels><?xml version="1.0" encoding="UTF-8" standalone="yes"?>
<Relationships xmlns="http://schemas.openxmlformats.org/package/2006/relationships"><Relationship Id="rId1" Type="http://schemas.openxmlformats.org/officeDocument/2006/relationships/oleObject" Target="file:///\\tcu.edu\dfshome\SQUINN\research\wisselbank\Wisselbank%20data\Specie%20Camer\Specie%20Camer%20Excel\1774%20to%201792\By%20Day%201781%20to%201789%20SHORT%20SERIES.xlsx" TargetMode="External"/></Relationships>
</file>

<file path=ppt/charts/_rels/chart18.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tcu.edu\dfshome\SQUINN\research\wisselbank\Wisselbank%20data\Specie%20Camer\Specie%20Camer%20Excel\1774%20to%201792\By%20Day%201781%20to%201789%20SHORT%20SERIES.xlsx" TargetMode="External"/></Relationships>
</file>

<file path=ppt/charts/_rels/chart19.xml.rels><?xml version="1.0" encoding="UTF-8" standalone="yes"?>
<Relationships xmlns="http://schemas.openxmlformats.org/package/2006/relationships"><Relationship Id="rId1" Type="http://schemas.openxmlformats.org/officeDocument/2006/relationships/oleObject" Target="file:///\\tcu.edu\dfshome\SQUINN\research\wisselbank\Wisselbank%20data\Specie%20Camer\Specie%20Camer%20Excel\1774%20to%201792\By%20Day%201781%20to%201789%20SHORT%20SERIES.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tcu.edu\dfshome\SQUINN\research\wisselbank\Papers\The%20End\agio.xlsx" TargetMode="External"/></Relationships>
</file>

<file path=ppt/charts/_rels/chart20.xml.rels><?xml version="1.0" encoding="UTF-8" standalone="yes"?>
<Relationships xmlns="http://schemas.openxmlformats.org/package/2006/relationships"><Relationship Id="rId1" Type="http://schemas.openxmlformats.org/officeDocument/2006/relationships/oleObject" Target="file:///\\tcu.edu\dfshome\SQUINN\research\wisselbank\Wisselbank%20data\Specie%20Camer\Specie%20Camer%20Excel\1774%20to%201792\By%20Day%201781%20to%201789%20SHORT%20SERIES.xlsx" TargetMode="External"/></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2.xml"/></Relationships>
</file>

<file path=ppt/charts/_rels/chart5.xml.rels><?xml version="1.0" encoding="UTF-8" standalone="yes"?>
<Relationships xmlns="http://schemas.openxmlformats.org/package/2006/relationships"><Relationship Id="rId1" Type="http://schemas.openxmlformats.org/officeDocument/2006/relationships/oleObject" Target="file:///\\tcu.edu\dfshome\SQUINN\research\wisselbank\Wisselbank%20data\Specie%20Camer\Specie%20Camer%20Excel\1774%20to%201792\By%20Day%201781%20to%201789%20SHORT%20SERIES.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tcu.edu\dfshome\SQUINN\research\wisselbank\Wisselbank%20data\Specie%20Camer\Specie%20Camer%20Excel\1774%20to%201792\By%20Day%201781%20to%201789%20SHORT%20SERIES.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tcu.edu\dfshome\SQUINN\research\wisselbank\Wisselbank%20data\Specie%20Camer\Specie%20Camer%20Excel\1774%20to%201792\By%20Day%201781%20to%201789%20SHORT%20SERIES.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tcu.edu\dfshome\SQUINN\research\wisselbank\Wisselbank%20data\Specie%20Camer\Specie%20Camer%20Excel\1774%20to%201792\By%20Day%201781%20to%201789%20SHORT%20SERIES.xlsx"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file:///\\tcu.edu\dfshome\SQUINN\research\wisselbank\Wisselbank%20data\Specie%20Camer\Specie%20Camer%20Excel\1774%20to%201792\By%20Day%201781%20to%201789%20SHORT%20SERIE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1"/>
          <c:order val="0"/>
          <c:spPr>
            <a:ln w="28575">
              <a:solidFill>
                <a:sysClr val="windowText" lastClr="000000"/>
              </a:solidFill>
            </a:ln>
          </c:spPr>
          <c:marker>
            <c:symbol val="none"/>
          </c:marker>
          <c:cat>
            <c:numRef>
              <c:f>Sheet1!$O$5:$O$69</c:f>
              <c:numCache>
                <c:formatCode>General</c:formatCode>
                <c:ptCount val="65"/>
                <c:pt idx="0">
                  <c:v>1730</c:v>
                </c:pt>
                <c:pt idx="1">
                  <c:v>1731</c:v>
                </c:pt>
                <c:pt idx="2">
                  <c:v>1732</c:v>
                </c:pt>
                <c:pt idx="3">
                  <c:v>1733</c:v>
                </c:pt>
                <c:pt idx="4">
                  <c:v>1734</c:v>
                </c:pt>
                <c:pt idx="5">
                  <c:v>1735</c:v>
                </c:pt>
                <c:pt idx="6">
                  <c:v>1736</c:v>
                </c:pt>
                <c:pt idx="7">
                  <c:v>1737</c:v>
                </c:pt>
                <c:pt idx="8">
                  <c:v>1738</c:v>
                </c:pt>
                <c:pt idx="9">
                  <c:v>1739</c:v>
                </c:pt>
                <c:pt idx="10">
                  <c:v>1740</c:v>
                </c:pt>
                <c:pt idx="11">
                  <c:v>1741</c:v>
                </c:pt>
                <c:pt idx="12">
                  <c:v>1742</c:v>
                </c:pt>
                <c:pt idx="13">
                  <c:v>1743</c:v>
                </c:pt>
                <c:pt idx="14">
                  <c:v>1744</c:v>
                </c:pt>
                <c:pt idx="15">
                  <c:v>1745</c:v>
                </c:pt>
                <c:pt idx="16">
                  <c:v>1746</c:v>
                </c:pt>
                <c:pt idx="17">
                  <c:v>1747</c:v>
                </c:pt>
                <c:pt idx="18">
                  <c:v>1748</c:v>
                </c:pt>
                <c:pt idx="19">
                  <c:v>1749</c:v>
                </c:pt>
                <c:pt idx="20">
                  <c:v>1750</c:v>
                </c:pt>
                <c:pt idx="21">
                  <c:v>1751</c:v>
                </c:pt>
                <c:pt idx="22">
                  <c:v>1752</c:v>
                </c:pt>
                <c:pt idx="23">
                  <c:v>1753</c:v>
                </c:pt>
                <c:pt idx="24">
                  <c:v>1754</c:v>
                </c:pt>
                <c:pt idx="25">
                  <c:v>1755</c:v>
                </c:pt>
                <c:pt idx="26">
                  <c:v>1756</c:v>
                </c:pt>
                <c:pt idx="27">
                  <c:v>1757</c:v>
                </c:pt>
                <c:pt idx="28">
                  <c:v>1758</c:v>
                </c:pt>
                <c:pt idx="29">
                  <c:v>1759</c:v>
                </c:pt>
                <c:pt idx="30">
                  <c:v>1760</c:v>
                </c:pt>
                <c:pt idx="31">
                  <c:v>1761</c:v>
                </c:pt>
                <c:pt idx="32">
                  <c:v>1762</c:v>
                </c:pt>
                <c:pt idx="33">
                  <c:v>1763</c:v>
                </c:pt>
                <c:pt idx="34">
                  <c:v>1764</c:v>
                </c:pt>
                <c:pt idx="35">
                  <c:v>1765</c:v>
                </c:pt>
                <c:pt idx="36">
                  <c:v>1766</c:v>
                </c:pt>
                <c:pt idx="37">
                  <c:v>1767</c:v>
                </c:pt>
                <c:pt idx="38">
                  <c:v>1768</c:v>
                </c:pt>
                <c:pt idx="39">
                  <c:v>1769</c:v>
                </c:pt>
                <c:pt idx="40">
                  <c:v>1770</c:v>
                </c:pt>
                <c:pt idx="41">
                  <c:v>1771</c:v>
                </c:pt>
                <c:pt idx="42">
                  <c:v>1772</c:v>
                </c:pt>
                <c:pt idx="43">
                  <c:v>1773</c:v>
                </c:pt>
                <c:pt idx="44">
                  <c:v>1774</c:v>
                </c:pt>
                <c:pt idx="45">
                  <c:v>1775</c:v>
                </c:pt>
                <c:pt idx="46">
                  <c:v>1776</c:v>
                </c:pt>
                <c:pt idx="47">
                  <c:v>1777</c:v>
                </c:pt>
                <c:pt idx="48">
                  <c:v>1778</c:v>
                </c:pt>
                <c:pt idx="49">
                  <c:v>1779</c:v>
                </c:pt>
                <c:pt idx="50">
                  <c:v>1780</c:v>
                </c:pt>
                <c:pt idx="51">
                  <c:v>1781</c:v>
                </c:pt>
                <c:pt idx="52">
                  <c:v>1782</c:v>
                </c:pt>
                <c:pt idx="53">
                  <c:v>1783</c:v>
                </c:pt>
                <c:pt idx="54">
                  <c:v>1784</c:v>
                </c:pt>
                <c:pt idx="55">
                  <c:v>1785</c:v>
                </c:pt>
                <c:pt idx="56">
                  <c:v>1786</c:v>
                </c:pt>
                <c:pt idx="57">
                  <c:v>1787</c:v>
                </c:pt>
                <c:pt idx="58">
                  <c:v>1788</c:v>
                </c:pt>
                <c:pt idx="59">
                  <c:v>1789</c:v>
                </c:pt>
                <c:pt idx="60">
                  <c:v>1790</c:v>
                </c:pt>
                <c:pt idx="61">
                  <c:v>1791</c:v>
                </c:pt>
                <c:pt idx="62">
                  <c:v>1792</c:v>
                </c:pt>
                <c:pt idx="63">
                  <c:v>1793</c:v>
                </c:pt>
                <c:pt idx="64">
                  <c:v>1794</c:v>
                </c:pt>
              </c:numCache>
            </c:numRef>
          </c:cat>
          <c:val>
            <c:numRef>
              <c:f>Sheet1!$P$5:$P$69</c:f>
              <c:numCache>
                <c:formatCode>#,##0</c:formatCode>
                <c:ptCount val="65"/>
                <c:pt idx="0">
                  <c:v>20290467</c:v>
                </c:pt>
                <c:pt idx="1">
                  <c:v>20900114</c:v>
                </c:pt>
                <c:pt idx="2">
                  <c:v>20049026</c:v>
                </c:pt>
                <c:pt idx="3">
                  <c:v>20991891</c:v>
                </c:pt>
                <c:pt idx="4">
                  <c:v>18793547</c:v>
                </c:pt>
                <c:pt idx="5">
                  <c:v>23991897</c:v>
                </c:pt>
                <c:pt idx="6">
                  <c:v>19866176</c:v>
                </c:pt>
                <c:pt idx="7">
                  <c:v>22370103</c:v>
                </c:pt>
                <c:pt idx="8">
                  <c:v>20363982</c:v>
                </c:pt>
                <c:pt idx="9">
                  <c:v>19133691</c:v>
                </c:pt>
                <c:pt idx="10">
                  <c:v>18405130</c:v>
                </c:pt>
                <c:pt idx="11">
                  <c:v>20706102</c:v>
                </c:pt>
                <c:pt idx="12">
                  <c:v>18296178</c:v>
                </c:pt>
                <c:pt idx="13">
                  <c:v>19161463</c:v>
                </c:pt>
                <c:pt idx="14">
                  <c:v>17897248</c:v>
                </c:pt>
                <c:pt idx="15">
                  <c:v>16471105</c:v>
                </c:pt>
                <c:pt idx="16">
                  <c:v>18180388</c:v>
                </c:pt>
                <c:pt idx="17">
                  <c:v>14321708</c:v>
                </c:pt>
                <c:pt idx="18">
                  <c:v>14796978</c:v>
                </c:pt>
                <c:pt idx="19">
                  <c:v>12219463</c:v>
                </c:pt>
                <c:pt idx="20">
                  <c:v>17964311</c:v>
                </c:pt>
                <c:pt idx="21">
                  <c:v>17726599</c:v>
                </c:pt>
                <c:pt idx="22">
                  <c:v>20602732</c:v>
                </c:pt>
                <c:pt idx="23">
                  <c:v>18998474</c:v>
                </c:pt>
                <c:pt idx="24">
                  <c:v>16696935</c:v>
                </c:pt>
                <c:pt idx="25">
                  <c:v>17338549</c:v>
                </c:pt>
                <c:pt idx="26">
                  <c:v>13699820</c:v>
                </c:pt>
                <c:pt idx="27">
                  <c:v>15690487</c:v>
                </c:pt>
                <c:pt idx="28">
                  <c:v>16027085</c:v>
                </c:pt>
                <c:pt idx="29">
                  <c:v>19678041</c:v>
                </c:pt>
                <c:pt idx="30">
                  <c:v>18715532</c:v>
                </c:pt>
                <c:pt idx="31">
                  <c:v>16397668</c:v>
                </c:pt>
                <c:pt idx="32">
                  <c:v>20092696</c:v>
                </c:pt>
                <c:pt idx="33">
                  <c:v>22945231</c:v>
                </c:pt>
                <c:pt idx="34">
                  <c:v>30942803</c:v>
                </c:pt>
                <c:pt idx="35">
                  <c:v>25972862</c:v>
                </c:pt>
                <c:pt idx="36">
                  <c:v>16518021</c:v>
                </c:pt>
                <c:pt idx="37">
                  <c:v>15887476</c:v>
                </c:pt>
                <c:pt idx="38">
                  <c:v>16968509</c:v>
                </c:pt>
                <c:pt idx="39">
                  <c:v>12865840</c:v>
                </c:pt>
                <c:pt idx="40">
                  <c:v>13001254</c:v>
                </c:pt>
                <c:pt idx="41">
                  <c:v>19590206</c:v>
                </c:pt>
                <c:pt idx="42">
                  <c:v>14930807</c:v>
                </c:pt>
                <c:pt idx="43">
                  <c:v>16170013</c:v>
                </c:pt>
                <c:pt idx="44">
                  <c:v>20925711</c:v>
                </c:pt>
                <c:pt idx="45">
                  <c:v>21678159</c:v>
                </c:pt>
                <c:pt idx="46">
                  <c:v>18363673</c:v>
                </c:pt>
                <c:pt idx="47">
                  <c:v>19881066</c:v>
                </c:pt>
                <c:pt idx="48">
                  <c:v>20354960</c:v>
                </c:pt>
                <c:pt idx="49">
                  <c:v>23829720</c:v>
                </c:pt>
                <c:pt idx="50">
                  <c:v>23191541</c:v>
                </c:pt>
                <c:pt idx="51">
                  <c:v>19115197</c:v>
                </c:pt>
                <c:pt idx="52">
                  <c:v>20722904</c:v>
                </c:pt>
                <c:pt idx="53">
                  <c:v>19633113</c:v>
                </c:pt>
                <c:pt idx="54">
                  <c:v>18122804</c:v>
                </c:pt>
                <c:pt idx="55">
                  <c:v>19646248</c:v>
                </c:pt>
                <c:pt idx="56">
                  <c:v>18849480</c:v>
                </c:pt>
                <c:pt idx="57">
                  <c:v>18931593</c:v>
                </c:pt>
                <c:pt idx="58">
                  <c:v>18413488</c:v>
                </c:pt>
                <c:pt idx="59">
                  <c:v>20465293</c:v>
                </c:pt>
                <c:pt idx="60">
                  <c:v>21720778</c:v>
                </c:pt>
                <c:pt idx="61">
                  <c:v>22931670</c:v>
                </c:pt>
                <c:pt idx="62">
                  <c:v>17292295</c:v>
                </c:pt>
                <c:pt idx="63">
                  <c:v>22236230</c:v>
                </c:pt>
                <c:pt idx="64">
                  <c:v>17626698</c:v>
                </c:pt>
              </c:numCache>
            </c:numRef>
          </c:val>
          <c:smooth val="0"/>
        </c:ser>
        <c:dLbls>
          <c:showLegendKey val="0"/>
          <c:showVal val="0"/>
          <c:showCatName val="0"/>
          <c:showSerName val="0"/>
          <c:showPercent val="0"/>
          <c:showBubbleSize val="0"/>
        </c:dLbls>
        <c:marker val="1"/>
        <c:smooth val="0"/>
        <c:axId val="77393280"/>
        <c:axId val="77300864"/>
      </c:lineChart>
      <c:catAx>
        <c:axId val="77393280"/>
        <c:scaling>
          <c:orientation val="minMax"/>
        </c:scaling>
        <c:delete val="0"/>
        <c:axPos val="b"/>
        <c:numFmt formatCode="General" sourceLinked="1"/>
        <c:majorTickMark val="out"/>
        <c:minorTickMark val="none"/>
        <c:tickLblPos val="nextTo"/>
        <c:txPr>
          <a:bodyPr rot="-5400000" vert="horz"/>
          <a:lstStyle/>
          <a:p>
            <a:pPr>
              <a:defRPr/>
            </a:pPr>
            <a:endParaRPr lang="en-US"/>
          </a:p>
        </c:txPr>
        <c:crossAx val="77300864"/>
        <c:crosses val="autoZero"/>
        <c:auto val="1"/>
        <c:lblAlgn val="ctr"/>
        <c:lblOffset val="100"/>
        <c:tickLblSkip val="5"/>
        <c:noMultiLvlLbl val="0"/>
      </c:catAx>
      <c:valAx>
        <c:axId val="77300864"/>
        <c:scaling>
          <c:orientation val="minMax"/>
        </c:scaling>
        <c:delete val="0"/>
        <c:axPos val="l"/>
        <c:majorGridlines/>
        <c:numFmt formatCode="#,##0" sourceLinked="1"/>
        <c:majorTickMark val="out"/>
        <c:minorTickMark val="none"/>
        <c:tickLblPos val="nextTo"/>
        <c:crossAx val="77393280"/>
        <c:crosses val="autoZero"/>
        <c:crossBetween val="between"/>
        <c:dispUnits>
          <c:builtInUnit val="millions"/>
          <c:dispUnitsLbl>
            <c:layout/>
            <c:tx>
              <c:rich>
                <a:bodyPr/>
                <a:lstStyle/>
                <a:p>
                  <a:pPr>
                    <a:defRPr b="0"/>
                  </a:pPr>
                  <a:r>
                    <a:rPr lang="en-US" b="0"/>
                    <a:t>Millions of Bank Florins</a:t>
                  </a:r>
                </a:p>
              </c:rich>
            </c:tx>
          </c:dispUnitsLbl>
        </c:dispUnits>
      </c:valAx>
    </c:plotArea>
    <c:plotVisOnly val="1"/>
    <c:dispBlanksAs val="gap"/>
    <c:showDLblsOverMax val="0"/>
  </c:chart>
  <c:spPr>
    <a:ln>
      <a:noFill/>
    </a:ln>
  </c:spPr>
  <c:txPr>
    <a:bodyPr/>
    <a:lstStyle/>
    <a:p>
      <a:pPr>
        <a:defRPr sz="2000">
          <a:latin typeface="Times New Roman" pitchFamily="18" charset="0"/>
          <a:cs typeface="Times New Roman" pitchFamily="18" charset="0"/>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areaChart>
        <c:grouping val="stacked"/>
        <c:varyColors val="0"/>
        <c:ser>
          <c:idx val="0"/>
          <c:order val="0"/>
          <c:tx>
            <c:v>Dutch East India Co. (VOC)</c:v>
          </c:tx>
          <c:spPr>
            <a:noFill/>
            <a:ln w="9525">
              <a:solidFill>
                <a:schemeClr val="tx1"/>
              </a:solidFill>
            </a:ln>
          </c:spPr>
          <c:cat>
            <c:numRef>
              <c:f>'New Weekly'!$L$9:$L$427</c:f>
              <c:numCache>
                <c:formatCode>d\-mmm\-yy</c:formatCode>
                <c:ptCount val="419"/>
                <c:pt idx="0">
                  <c:v>650522</c:v>
                </c:pt>
                <c:pt idx="1">
                  <c:v>650529</c:v>
                </c:pt>
                <c:pt idx="2">
                  <c:v>650536</c:v>
                </c:pt>
                <c:pt idx="3">
                  <c:v>650543</c:v>
                </c:pt>
                <c:pt idx="4">
                  <c:v>650550</c:v>
                </c:pt>
                <c:pt idx="5">
                  <c:v>650557</c:v>
                </c:pt>
                <c:pt idx="6">
                  <c:v>650564</c:v>
                </c:pt>
                <c:pt idx="7">
                  <c:v>650571</c:v>
                </c:pt>
                <c:pt idx="8">
                  <c:v>650578</c:v>
                </c:pt>
                <c:pt idx="9">
                  <c:v>650585</c:v>
                </c:pt>
                <c:pt idx="10">
                  <c:v>650592</c:v>
                </c:pt>
                <c:pt idx="11">
                  <c:v>650599</c:v>
                </c:pt>
                <c:pt idx="12">
                  <c:v>650606</c:v>
                </c:pt>
                <c:pt idx="13">
                  <c:v>650613</c:v>
                </c:pt>
                <c:pt idx="14">
                  <c:v>650620</c:v>
                </c:pt>
                <c:pt idx="15">
                  <c:v>650627</c:v>
                </c:pt>
                <c:pt idx="16">
                  <c:v>650634</c:v>
                </c:pt>
                <c:pt idx="17">
                  <c:v>650641</c:v>
                </c:pt>
                <c:pt idx="18">
                  <c:v>650648</c:v>
                </c:pt>
                <c:pt idx="19">
                  <c:v>650655</c:v>
                </c:pt>
                <c:pt idx="20">
                  <c:v>650662</c:v>
                </c:pt>
                <c:pt idx="21">
                  <c:v>650669</c:v>
                </c:pt>
                <c:pt idx="22">
                  <c:v>650676</c:v>
                </c:pt>
                <c:pt idx="23">
                  <c:v>650683</c:v>
                </c:pt>
                <c:pt idx="24">
                  <c:v>650690</c:v>
                </c:pt>
                <c:pt idx="25">
                  <c:v>650697</c:v>
                </c:pt>
                <c:pt idx="26">
                  <c:v>650704</c:v>
                </c:pt>
                <c:pt idx="27">
                  <c:v>650711</c:v>
                </c:pt>
                <c:pt idx="28">
                  <c:v>650718</c:v>
                </c:pt>
                <c:pt idx="29">
                  <c:v>650725</c:v>
                </c:pt>
                <c:pt idx="30">
                  <c:v>650732</c:v>
                </c:pt>
                <c:pt idx="31">
                  <c:v>650739</c:v>
                </c:pt>
                <c:pt idx="32">
                  <c:v>650746</c:v>
                </c:pt>
                <c:pt idx="33">
                  <c:v>650753</c:v>
                </c:pt>
                <c:pt idx="34">
                  <c:v>650760</c:v>
                </c:pt>
                <c:pt idx="35">
                  <c:v>650767</c:v>
                </c:pt>
                <c:pt idx="36">
                  <c:v>650774</c:v>
                </c:pt>
                <c:pt idx="37">
                  <c:v>650781</c:v>
                </c:pt>
                <c:pt idx="38">
                  <c:v>650788</c:v>
                </c:pt>
                <c:pt idx="39">
                  <c:v>650795</c:v>
                </c:pt>
                <c:pt idx="40">
                  <c:v>650802</c:v>
                </c:pt>
                <c:pt idx="41">
                  <c:v>650809</c:v>
                </c:pt>
                <c:pt idx="42">
                  <c:v>650816</c:v>
                </c:pt>
                <c:pt idx="43">
                  <c:v>650823</c:v>
                </c:pt>
                <c:pt idx="44">
                  <c:v>650830</c:v>
                </c:pt>
                <c:pt idx="45">
                  <c:v>650837</c:v>
                </c:pt>
                <c:pt idx="46">
                  <c:v>650844</c:v>
                </c:pt>
                <c:pt idx="47">
                  <c:v>650851</c:v>
                </c:pt>
                <c:pt idx="48">
                  <c:v>650858</c:v>
                </c:pt>
                <c:pt idx="49">
                  <c:v>650865</c:v>
                </c:pt>
                <c:pt idx="50">
                  <c:v>650872</c:v>
                </c:pt>
                <c:pt idx="51">
                  <c:v>650879</c:v>
                </c:pt>
                <c:pt idx="52">
                  <c:v>650886</c:v>
                </c:pt>
                <c:pt idx="53">
                  <c:v>650893</c:v>
                </c:pt>
                <c:pt idx="54">
                  <c:v>650900</c:v>
                </c:pt>
                <c:pt idx="55">
                  <c:v>650907</c:v>
                </c:pt>
                <c:pt idx="56">
                  <c:v>650914</c:v>
                </c:pt>
                <c:pt idx="57">
                  <c:v>650921</c:v>
                </c:pt>
                <c:pt idx="58">
                  <c:v>650928</c:v>
                </c:pt>
                <c:pt idx="59">
                  <c:v>650935</c:v>
                </c:pt>
                <c:pt idx="60">
                  <c:v>650942</c:v>
                </c:pt>
                <c:pt idx="61">
                  <c:v>650949</c:v>
                </c:pt>
                <c:pt idx="62">
                  <c:v>650956</c:v>
                </c:pt>
                <c:pt idx="63">
                  <c:v>650963</c:v>
                </c:pt>
                <c:pt idx="64">
                  <c:v>650970</c:v>
                </c:pt>
                <c:pt idx="65">
                  <c:v>650977</c:v>
                </c:pt>
                <c:pt idx="66">
                  <c:v>650984</c:v>
                </c:pt>
                <c:pt idx="67">
                  <c:v>650991</c:v>
                </c:pt>
                <c:pt idx="68">
                  <c:v>650998</c:v>
                </c:pt>
                <c:pt idx="69">
                  <c:v>651005</c:v>
                </c:pt>
                <c:pt idx="70">
                  <c:v>651012</c:v>
                </c:pt>
                <c:pt idx="71">
                  <c:v>651019</c:v>
                </c:pt>
                <c:pt idx="72">
                  <c:v>651026</c:v>
                </c:pt>
                <c:pt idx="73">
                  <c:v>651033</c:v>
                </c:pt>
                <c:pt idx="74">
                  <c:v>651040</c:v>
                </c:pt>
                <c:pt idx="75">
                  <c:v>651047</c:v>
                </c:pt>
                <c:pt idx="76">
                  <c:v>651054</c:v>
                </c:pt>
                <c:pt idx="77">
                  <c:v>651061</c:v>
                </c:pt>
                <c:pt idx="78">
                  <c:v>651068</c:v>
                </c:pt>
                <c:pt idx="79">
                  <c:v>651075</c:v>
                </c:pt>
                <c:pt idx="80">
                  <c:v>651082</c:v>
                </c:pt>
                <c:pt idx="81">
                  <c:v>651089</c:v>
                </c:pt>
                <c:pt idx="82">
                  <c:v>651096</c:v>
                </c:pt>
                <c:pt idx="83">
                  <c:v>651103</c:v>
                </c:pt>
                <c:pt idx="84">
                  <c:v>651110</c:v>
                </c:pt>
                <c:pt idx="85">
                  <c:v>651117</c:v>
                </c:pt>
                <c:pt idx="86">
                  <c:v>651124</c:v>
                </c:pt>
                <c:pt idx="87">
                  <c:v>651131</c:v>
                </c:pt>
                <c:pt idx="88">
                  <c:v>651138</c:v>
                </c:pt>
                <c:pt idx="89">
                  <c:v>651145</c:v>
                </c:pt>
                <c:pt idx="90">
                  <c:v>651152</c:v>
                </c:pt>
                <c:pt idx="91">
                  <c:v>651159</c:v>
                </c:pt>
                <c:pt idx="92">
                  <c:v>651166</c:v>
                </c:pt>
                <c:pt idx="93">
                  <c:v>651173</c:v>
                </c:pt>
                <c:pt idx="94">
                  <c:v>651180</c:v>
                </c:pt>
                <c:pt idx="95">
                  <c:v>651187</c:v>
                </c:pt>
                <c:pt idx="96">
                  <c:v>651194</c:v>
                </c:pt>
                <c:pt idx="97">
                  <c:v>651201</c:v>
                </c:pt>
                <c:pt idx="98">
                  <c:v>651208</c:v>
                </c:pt>
                <c:pt idx="99">
                  <c:v>651215</c:v>
                </c:pt>
                <c:pt idx="100">
                  <c:v>651222</c:v>
                </c:pt>
                <c:pt idx="101">
                  <c:v>651229</c:v>
                </c:pt>
                <c:pt idx="102">
                  <c:v>651236</c:v>
                </c:pt>
                <c:pt idx="103">
                  <c:v>651243</c:v>
                </c:pt>
                <c:pt idx="104">
                  <c:v>651250</c:v>
                </c:pt>
                <c:pt idx="105">
                  <c:v>651257</c:v>
                </c:pt>
                <c:pt idx="106">
                  <c:v>651264</c:v>
                </c:pt>
                <c:pt idx="107">
                  <c:v>651271</c:v>
                </c:pt>
                <c:pt idx="108">
                  <c:v>651278</c:v>
                </c:pt>
                <c:pt idx="109">
                  <c:v>651285</c:v>
                </c:pt>
                <c:pt idx="110">
                  <c:v>651292</c:v>
                </c:pt>
                <c:pt idx="111">
                  <c:v>651299</c:v>
                </c:pt>
                <c:pt idx="112">
                  <c:v>651306</c:v>
                </c:pt>
                <c:pt idx="113">
                  <c:v>651313</c:v>
                </c:pt>
                <c:pt idx="114">
                  <c:v>651320</c:v>
                </c:pt>
                <c:pt idx="115">
                  <c:v>651327</c:v>
                </c:pt>
                <c:pt idx="116">
                  <c:v>651334</c:v>
                </c:pt>
                <c:pt idx="117">
                  <c:v>651341</c:v>
                </c:pt>
                <c:pt idx="118">
                  <c:v>651348</c:v>
                </c:pt>
                <c:pt idx="119">
                  <c:v>651355</c:v>
                </c:pt>
                <c:pt idx="120">
                  <c:v>651362</c:v>
                </c:pt>
                <c:pt idx="121">
                  <c:v>651369</c:v>
                </c:pt>
                <c:pt idx="122">
                  <c:v>651376</c:v>
                </c:pt>
                <c:pt idx="123">
                  <c:v>651383</c:v>
                </c:pt>
                <c:pt idx="124">
                  <c:v>651390</c:v>
                </c:pt>
                <c:pt idx="125">
                  <c:v>651397</c:v>
                </c:pt>
                <c:pt idx="126">
                  <c:v>651404</c:v>
                </c:pt>
                <c:pt idx="127">
                  <c:v>651411</c:v>
                </c:pt>
                <c:pt idx="128">
                  <c:v>651418</c:v>
                </c:pt>
                <c:pt idx="129">
                  <c:v>651425</c:v>
                </c:pt>
                <c:pt idx="130">
                  <c:v>651432</c:v>
                </c:pt>
                <c:pt idx="131">
                  <c:v>651439</c:v>
                </c:pt>
                <c:pt idx="132">
                  <c:v>651446</c:v>
                </c:pt>
                <c:pt idx="133">
                  <c:v>651453</c:v>
                </c:pt>
                <c:pt idx="134">
                  <c:v>651460</c:v>
                </c:pt>
                <c:pt idx="135">
                  <c:v>651467</c:v>
                </c:pt>
                <c:pt idx="136">
                  <c:v>651474</c:v>
                </c:pt>
                <c:pt idx="137">
                  <c:v>651481</c:v>
                </c:pt>
                <c:pt idx="138">
                  <c:v>651488</c:v>
                </c:pt>
                <c:pt idx="139">
                  <c:v>651495</c:v>
                </c:pt>
                <c:pt idx="140">
                  <c:v>651502</c:v>
                </c:pt>
                <c:pt idx="141">
                  <c:v>651509</c:v>
                </c:pt>
                <c:pt idx="142">
                  <c:v>651516</c:v>
                </c:pt>
                <c:pt idx="143">
                  <c:v>651523</c:v>
                </c:pt>
                <c:pt idx="144">
                  <c:v>651530</c:v>
                </c:pt>
                <c:pt idx="145">
                  <c:v>651537</c:v>
                </c:pt>
                <c:pt idx="146">
                  <c:v>651544</c:v>
                </c:pt>
                <c:pt idx="147">
                  <c:v>651551</c:v>
                </c:pt>
                <c:pt idx="148">
                  <c:v>651558</c:v>
                </c:pt>
                <c:pt idx="149">
                  <c:v>651565</c:v>
                </c:pt>
                <c:pt idx="150">
                  <c:v>651572</c:v>
                </c:pt>
                <c:pt idx="151">
                  <c:v>651579</c:v>
                </c:pt>
                <c:pt idx="152">
                  <c:v>651586</c:v>
                </c:pt>
                <c:pt idx="153">
                  <c:v>651593</c:v>
                </c:pt>
                <c:pt idx="154">
                  <c:v>651600</c:v>
                </c:pt>
                <c:pt idx="155">
                  <c:v>651607</c:v>
                </c:pt>
                <c:pt idx="156">
                  <c:v>651614</c:v>
                </c:pt>
                <c:pt idx="157">
                  <c:v>651621</c:v>
                </c:pt>
                <c:pt idx="158">
                  <c:v>651628</c:v>
                </c:pt>
                <c:pt idx="159">
                  <c:v>651635</c:v>
                </c:pt>
                <c:pt idx="160">
                  <c:v>651642</c:v>
                </c:pt>
                <c:pt idx="161">
                  <c:v>651649</c:v>
                </c:pt>
                <c:pt idx="162">
                  <c:v>651656</c:v>
                </c:pt>
                <c:pt idx="163">
                  <c:v>651663</c:v>
                </c:pt>
                <c:pt idx="164">
                  <c:v>651670</c:v>
                </c:pt>
                <c:pt idx="165">
                  <c:v>651677</c:v>
                </c:pt>
                <c:pt idx="166">
                  <c:v>651684</c:v>
                </c:pt>
                <c:pt idx="167">
                  <c:v>651691</c:v>
                </c:pt>
                <c:pt idx="168">
                  <c:v>651698</c:v>
                </c:pt>
                <c:pt idx="169">
                  <c:v>651705</c:v>
                </c:pt>
                <c:pt idx="170">
                  <c:v>651712</c:v>
                </c:pt>
                <c:pt idx="171">
                  <c:v>651719</c:v>
                </c:pt>
                <c:pt idx="172">
                  <c:v>651726</c:v>
                </c:pt>
                <c:pt idx="173">
                  <c:v>651733</c:v>
                </c:pt>
                <c:pt idx="174">
                  <c:v>651740</c:v>
                </c:pt>
                <c:pt idx="175">
                  <c:v>651747</c:v>
                </c:pt>
                <c:pt idx="176">
                  <c:v>651754</c:v>
                </c:pt>
                <c:pt idx="177">
                  <c:v>651761</c:v>
                </c:pt>
                <c:pt idx="178">
                  <c:v>651768</c:v>
                </c:pt>
                <c:pt idx="179">
                  <c:v>651775</c:v>
                </c:pt>
                <c:pt idx="180">
                  <c:v>651782</c:v>
                </c:pt>
                <c:pt idx="181">
                  <c:v>651789</c:v>
                </c:pt>
                <c:pt idx="182">
                  <c:v>651796</c:v>
                </c:pt>
                <c:pt idx="183">
                  <c:v>651803</c:v>
                </c:pt>
                <c:pt idx="184">
                  <c:v>651810</c:v>
                </c:pt>
                <c:pt idx="185">
                  <c:v>651817</c:v>
                </c:pt>
                <c:pt idx="186">
                  <c:v>651824</c:v>
                </c:pt>
                <c:pt idx="187">
                  <c:v>651831</c:v>
                </c:pt>
                <c:pt idx="188">
                  <c:v>651838</c:v>
                </c:pt>
                <c:pt idx="189">
                  <c:v>651845</c:v>
                </c:pt>
                <c:pt idx="190">
                  <c:v>651852</c:v>
                </c:pt>
                <c:pt idx="191">
                  <c:v>651859</c:v>
                </c:pt>
                <c:pt idx="192">
                  <c:v>651866</c:v>
                </c:pt>
                <c:pt idx="193">
                  <c:v>651873</c:v>
                </c:pt>
                <c:pt idx="194">
                  <c:v>651880</c:v>
                </c:pt>
                <c:pt idx="195">
                  <c:v>651887</c:v>
                </c:pt>
                <c:pt idx="196">
                  <c:v>651894</c:v>
                </c:pt>
                <c:pt idx="197">
                  <c:v>651901</c:v>
                </c:pt>
                <c:pt idx="198">
                  <c:v>651908</c:v>
                </c:pt>
                <c:pt idx="199">
                  <c:v>651915</c:v>
                </c:pt>
                <c:pt idx="200">
                  <c:v>651922</c:v>
                </c:pt>
                <c:pt idx="201">
                  <c:v>651929</c:v>
                </c:pt>
                <c:pt idx="202">
                  <c:v>651936</c:v>
                </c:pt>
                <c:pt idx="203">
                  <c:v>651943</c:v>
                </c:pt>
                <c:pt idx="204">
                  <c:v>651950</c:v>
                </c:pt>
                <c:pt idx="205">
                  <c:v>651957</c:v>
                </c:pt>
                <c:pt idx="206">
                  <c:v>651964</c:v>
                </c:pt>
                <c:pt idx="207">
                  <c:v>651971</c:v>
                </c:pt>
                <c:pt idx="208">
                  <c:v>651978</c:v>
                </c:pt>
                <c:pt idx="209">
                  <c:v>651985</c:v>
                </c:pt>
                <c:pt idx="210">
                  <c:v>651992</c:v>
                </c:pt>
                <c:pt idx="211">
                  <c:v>651999</c:v>
                </c:pt>
                <c:pt idx="212">
                  <c:v>652006</c:v>
                </c:pt>
                <c:pt idx="213">
                  <c:v>652013</c:v>
                </c:pt>
                <c:pt idx="214">
                  <c:v>652020</c:v>
                </c:pt>
                <c:pt idx="215">
                  <c:v>652027</c:v>
                </c:pt>
                <c:pt idx="216">
                  <c:v>652034</c:v>
                </c:pt>
                <c:pt idx="217">
                  <c:v>652041</c:v>
                </c:pt>
                <c:pt idx="218">
                  <c:v>652048</c:v>
                </c:pt>
                <c:pt idx="219">
                  <c:v>652055</c:v>
                </c:pt>
                <c:pt idx="220">
                  <c:v>652062</c:v>
                </c:pt>
                <c:pt idx="221">
                  <c:v>652069</c:v>
                </c:pt>
                <c:pt idx="222">
                  <c:v>652076</c:v>
                </c:pt>
                <c:pt idx="223">
                  <c:v>652083</c:v>
                </c:pt>
                <c:pt idx="224">
                  <c:v>652090</c:v>
                </c:pt>
                <c:pt idx="225">
                  <c:v>652097</c:v>
                </c:pt>
                <c:pt idx="226">
                  <c:v>652104</c:v>
                </c:pt>
                <c:pt idx="227">
                  <c:v>652111</c:v>
                </c:pt>
                <c:pt idx="228">
                  <c:v>652118</c:v>
                </c:pt>
                <c:pt idx="229">
                  <c:v>652125</c:v>
                </c:pt>
                <c:pt idx="230">
                  <c:v>652132</c:v>
                </c:pt>
                <c:pt idx="231">
                  <c:v>652139</c:v>
                </c:pt>
                <c:pt idx="232">
                  <c:v>652146</c:v>
                </c:pt>
                <c:pt idx="233">
                  <c:v>652153</c:v>
                </c:pt>
                <c:pt idx="234">
                  <c:v>652160</c:v>
                </c:pt>
                <c:pt idx="235">
                  <c:v>652167</c:v>
                </c:pt>
                <c:pt idx="236">
                  <c:v>652174</c:v>
                </c:pt>
                <c:pt idx="237">
                  <c:v>652181</c:v>
                </c:pt>
                <c:pt idx="238">
                  <c:v>652188</c:v>
                </c:pt>
                <c:pt idx="239">
                  <c:v>652195</c:v>
                </c:pt>
                <c:pt idx="240">
                  <c:v>652202</c:v>
                </c:pt>
                <c:pt idx="241">
                  <c:v>652209</c:v>
                </c:pt>
                <c:pt idx="242">
                  <c:v>652216</c:v>
                </c:pt>
                <c:pt idx="243">
                  <c:v>652223</c:v>
                </c:pt>
                <c:pt idx="244">
                  <c:v>652230</c:v>
                </c:pt>
                <c:pt idx="245">
                  <c:v>652237</c:v>
                </c:pt>
                <c:pt idx="246">
                  <c:v>652244</c:v>
                </c:pt>
                <c:pt idx="247">
                  <c:v>652251</c:v>
                </c:pt>
                <c:pt idx="248">
                  <c:v>652258</c:v>
                </c:pt>
                <c:pt idx="249">
                  <c:v>652265</c:v>
                </c:pt>
                <c:pt idx="250">
                  <c:v>652272</c:v>
                </c:pt>
                <c:pt idx="251">
                  <c:v>652279</c:v>
                </c:pt>
                <c:pt idx="252">
                  <c:v>652286</c:v>
                </c:pt>
                <c:pt idx="253">
                  <c:v>652293</c:v>
                </c:pt>
                <c:pt idx="254">
                  <c:v>652300</c:v>
                </c:pt>
                <c:pt idx="255">
                  <c:v>652307</c:v>
                </c:pt>
                <c:pt idx="256">
                  <c:v>652314</c:v>
                </c:pt>
                <c:pt idx="257">
                  <c:v>652321</c:v>
                </c:pt>
                <c:pt idx="258">
                  <c:v>652328</c:v>
                </c:pt>
                <c:pt idx="259">
                  <c:v>652335</c:v>
                </c:pt>
                <c:pt idx="260">
                  <c:v>652342</c:v>
                </c:pt>
                <c:pt idx="261">
                  <c:v>652349</c:v>
                </c:pt>
                <c:pt idx="262">
                  <c:v>652356</c:v>
                </c:pt>
                <c:pt idx="263">
                  <c:v>652363</c:v>
                </c:pt>
                <c:pt idx="264">
                  <c:v>652370</c:v>
                </c:pt>
                <c:pt idx="265">
                  <c:v>652377</c:v>
                </c:pt>
                <c:pt idx="266">
                  <c:v>652384</c:v>
                </c:pt>
                <c:pt idx="267">
                  <c:v>652391</c:v>
                </c:pt>
                <c:pt idx="268">
                  <c:v>652398</c:v>
                </c:pt>
                <c:pt idx="269">
                  <c:v>652405</c:v>
                </c:pt>
                <c:pt idx="270">
                  <c:v>652412</c:v>
                </c:pt>
                <c:pt idx="271">
                  <c:v>652419</c:v>
                </c:pt>
                <c:pt idx="272">
                  <c:v>652426</c:v>
                </c:pt>
                <c:pt idx="273">
                  <c:v>652433</c:v>
                </c:pt>
                <c:pt idx="274">
                  <c:v>652440</c:v>
                </c:pt>
                <c:pt idx="275">
                  <c:v>652447</c:v>
                </c:pt>
                <c:pt idx="276">
                  <c:v>652454</c:v>
                </c:pt>
                <c:pt idx="277">
                  <c:v>652461</c:v>
                </c:pt>
                <c:pt idx="278">
                  <c:v>652468</c:v>
                </c:pt>
                <c:pt idx="279">
                  <c:v>652475</c:v>
                </c:pt>
                <c:pt idx="280">
                  <c:v>652482</c:v>
                </c:pt>
                <c:pt idx="281">
                  <c:v>652489</c:v>
                </c:pt>
                <c:pt idx="282">
                  <c:v>652496</c:v>
                </c:pt>
                <c:pt idx="283">
                  <c:v>652503</c:v>
                </c:pt>
                <c:pt idx="284">
                  <c:v>652510</c:v>
                </c:pt>
                <c:pt idx="285">
                  <c:v>652517</c:v>
                </c:pt>
                <c:pt idx="286">
                  <c:v>652524</c:v>
                </c:pt>
                <c:pt idx="287">
                  <c:v>652531</c:v>
                </c:pt>
                <c:pt idx="288">
                  <c:v>652538</c:v>
                </c:pt>
                <c:pt idx="289">
                  <c:v>652545</c:v>
                </c:pt>
                <c:pt idx="290">
                  <c:v>652552</c:v>
                </c:pt>
                <c:pt idx="291">
                  <c:v>652559</c:v>
                </c:pt>
                <c:pt idx="292">
                  <c:v>652566</c:v>
                </c:pt>
                <c:pt idx="293">
                  <c:v>652573</c:v>
                </c:pt>
                <c:pt idx="294">
                  <c:v>652580</c:v>
                </c:pt>
                <c:pt idx="295">
                  <c:v>652587</c:v>
                </c:pt>
                <c:pt idx="296">
                  <c:v>652594</c:v>
                </c:pt>
                <c:pt idx="297">
                  <c:v>652601</c:v>
                </c:pt>
                <c:pt idx="298">
                  <c:v>652608</c:v>
                </c:pt>
                <c:pt idx="299">
                  <c:v>652615</c:v>
                </c:pt>
                <c:pt idx="300">
                  <c:v>652622</c:v>
                </c:pt>
                <c:pt idx="301">
                  <c:v>652629</c:v>
                </c:pt>
                <c:pt idx="302">
                  <c:v>652636</c:v>
                </c:pt>
                <c:pt idx="303">
                  <c:v>652643</c:v>
                </c:pt>
                <c:pt idx="304">
                  <c:v>652650</c:v>
                </c:pt>
                <c:pt idx="305">
                  <c:v>652657</c:v>
                </c:pt>
                <c:pt idx="306">
                  <c:v>652664</c:v>
                </c:pt>
                <c:pt idx="307">
                  <c:v>652671</c:v>
                </c:pt>
                <c:pt idx="308">
                  <c:v>652678</c:v>
                </c:pt>
                <c:pt idx="309">
                  <c:v>652685</c:v>
                </c:pt>
                <c:pt idx="310">
                  <c:v>652692</c:v>
                </c:pt>
                <c:pt idx="311">
                  <c:v>652699</c:v>
                </c:pt>
                <c:pt idx="312">
                  <c:v>652706</c:v>
                </c:pt>
                <c:pt idx="313">
                  <c:v>652713</c:v>
                </c:pt>
                <c:pt idx="314">
                  <c:v>652720</c:v>
                </c:pt>
                <c:pt idx="315">
                  <c:v>652727</c:v>
                </c:pt>
                <c:pt idx="316">
                  <c:v>652734</c:v>
                </c:pt>
                <c:pt idx="317">
                  <c:v>652741</c:v>
                </c:pt>
                <c:pt idx="318">
                  <c:v>652748</c:v>
                </c:pt>
                <c:pt idx="319">
                  <c:v>652755</c:v>
                </c:pt>
                <c:pt idx="320">
                  <c:v>652762</c:v>
                </c:pt>
                <c:pt idx="321">
                  <c:v>652769</c:v>
                </c:pt>
                <c:pt idx="322">
                  <c:v>652776</c:v>
                </c:pt>
                <c:pt idx="323">
                  <c:v>652783</c:v>
                </c:pt>
                <c:pt idx="324">
                  <c:v>652790</c:v>
                </c:pt>
                <c:pt idx="325">
                  <c:v>652797</c:v>
                </c:pt>
                <c:pt idx="326">
                  <c:v>652804</c:v>
                </c:pt>
                <c:pt idx="327">
                  <c:v>652811</c:v>
                </c:pt>
                <c:pt idx="328">
                  <c:v>652818</c:v>
                </c:pt>
                <c:pt idx="329">
                  <c:v>652825</c:v>
                </c:pt>
                <c:pt idx="330">
                  <c:v>652832</c:v>
                </c:pt>
                <c:pt idx="331">
                  <c:v>652839</c:v>
                </c:pt>
                <c:pt idx="332">
                  <c:v>652846</c:v>
                </c:pt>
                <c:pt idx="333">
                  <c:v>652853</c:v>
                </c:pt>
                <c:pt idx="334">
                  <c:v>652860</c:v>
                </c:pt>
                <c:pt idx="335">
                  <c:v>652867</c:v>
                </c:pt>
                <c:pt idx="336">
                  <c:v>652874</c:v>
                </c:pt>
                <c:pt idx="337">
                  <c:v>652881</c:v>
                </c:pt>
                <c:pt idx="338">
                  <c:v>652888</c:v>
                </c:pt>
                <c:pt idx="339">
                  <c:v>652895</c:v>
                </c:pt>
                <c:pt idx="340">
                  <c:v>652902</c:v>
                </c:pt>
                <c:pt idx="341">
                  <c:v>652909</c:v>
                </c:pt>
                <c:pt idx="342">
                  <c:v>652916</c:v>
                </c:pt>
                <c:pt idx="343">
                  <c:v>652923</c:v>
                </c:pt>
                <c:pt idx="344">
                  <c:v>652930</c:v>
                </c:pt>
                <c:pt idx="345">
                  <c:v>652937</c:v>
                </c:pt>
                <c:pt idx="346">
                  <c:v>652944</c:v>
                </c:pt>
                <c:pt idx="347">
                  <c:v>652951</c:v>
                </c:pt>
                <c:pt idx="348">
                  <c:v>652958</c:v>
                </c:pt>
                <c:pt idx="349">
                  <c:v>652965</c:v>
                </c:pt>
                <c:pt idx="350">
                  <c:v>652972</c:v>
                </c:pt>
                <c:pt idx="351">
                  <c:v>652979</c:v>
                </c:pt>
                <c:pt idx="352">
                  <c:v>652986</c:v>
                </c:pt>
                <c:pt idx="353">
                  <c:v>652993</c:v>
                </c:pt>
                <c:pt idx="354">
                  <c:v>653000</c:v>
                </c:pt>
                <c:pt idx="355">
                  <c:v>653007</c:v>
                </c:pt>
                <c:pt idx="356">
                  <c:v>653014</c:v>
                </c:pt>
                <c:pt idx="357">
                  <c:v>653021</c:v>
                </c:pt>
                <c:pt idx="358">
                  <c:v>653028</c:v>
                </c:pt>
                <c:pt idx="359">
                  <c:v>653035</c:v>
                </c:pt>
                <c:pt idx="360">
                  <c:v>653042</c:v>
                </c:pt>
                <c:pt idx="361">
                  <c:v>653049</c:v>
                </c:pt>
                <c:pt idx="362">
                  <c:v>653056</c:v>
                </c:pt>
                <c:pt idx="363">
                  <c:v>653063</c:v>
                </c:pt>
                <c:pt idx="364">
                  <c:v>653070</c:v>
                </c:pt>
                <c:pt idx="365">
                  <c:v>653077</c:v>
                </c:pt>
                <c:pt idx="366">
                  <c:v>653084</c:v>
                </c:pt>
                <c:pt idx="367">
                  <c:v>653091</c:v>
                </c:pt>
                <c:pt idx="368">
                  <c:v>653098</c:v>
                </c:pt>
                <c:pt idx="369">
                  <c:v>653105</c:v>
                </c:pt>
                <c:pt idx="370">
                  <c:v>653112</c:v>
                </c:pt>
                <c:pt idx="371">
                  <c:v>653119</c:v>
                </c:pt>
                <c:pt idx="372">
                  <c:v>653126</c:v>
                </c:pt>
                <c:pt idx="373">
                  <c:v>653133</c:v>
                </c:pt>
                <c:pt idx="374">
                  <c:v>653140</c:v>
                </c:pt>
                <c:pt idx="375">
                  <c:v>653147</c:v>
                </c:pt>
                <c:pt idx="376">
                  <c:v>653154</c:v>
                </c:pt>
                <c:pt idx="377">
                  <c:v>653161</c:v>
                </c:pt>
                <c:pt idx="378">
                  <c:v>653168</c:v>
                </c:pt>
                <c:pt idx="379">
                  <c:v>653175</c:v>
                </c:pt>
                <c:pt idx="380">
                  <c:v>653182</c:v>
                </c:pt>
                <c:pt idx="381">
                  <c:v>653189</c:v>
                </c:pt>
                <c:pt idx="382">
                  <c:v>653196</c:v>
                </c:pt>
                <c:pt idx="383">
                  <c:v>653203</c:v>
                </c:pt>
                <c:pt idx="384">
                  <c:v>653210</c:v>
                </c:pt>
                <c:pt idx="385">
                  <c:v>653217</c:v>
                </c:pt>
                <c:pt idx="386">
                  <c:v>653224</c:v>
                </c:pt>
                <c:pt idx="387">
                  <c:v>653231</c:v>
                </c:pt>
                <c:pt idx="388">
                  <c:v>653238</c:v>
                </c:pt>
                <c:pt idx="389">
                  <c:v>653245</c:v>
                </c:pt>
                <c:pt idx="390">
                  <c:v>653252</c:v>
                </c:pt>
                <c:pt idx="391">
                  <c:v>653259</c:v>
                </c:pt>
                <c:pt idx="392">
                  <c:v>653266</c:v>
                </c:pt>
                <c:pt idx="393">
                  <c:v>653273</c:v>
                </c:pt>
                <c:pt idx="394">
                  <c:v>653280</c:v>
                </c:pt>
                <c:pt idx="395">
                  <c:v>653287</c:v>
                </c:pt>
                <c:pt idx="396">
                  <c:v>653294</c:v>
                </c:pt>
                <c:pt idx="397">
                  <c:v>653301</c:v>
                </c:pt>
                <c:pt idx="398">
                  <c:v>653308</c:v>
                </c:pt>
                <c:pt idx="399">
                  <c:v>653315</c:v>
                </c:pt>
                <c:pt idx="400">
                  <c:v>653322</c:v>
                </c:pt>
                <c:pt idx="401">
                  <c:v>653329</c:v>
                </c:pt>
                <c:pt idx="402">
                  <c:v>653336</c:v>
                </c:pt>
                <c:pt idx="403">
                  <c:v>653343</c:v>
                </c:pt>
                <c:pt idx="404">
                  <c:v>653350</c:v>
                </c:pt>
                <c:pt idx="405">
                  <c:v>653357</c:v>
                </c:pt>
                <c:pt idx="406">
                  <c:v>653364</c:v>
                </c:pt>
                <c:pt idx="407">
                  <c:v>653371</c:v>
                </c:pt>
                <c:pt idx="408">
                  <c:v>653378</c:v>
                </c:pt>
                <c:pt idx="409">
                  <c:v>653385</c:v>
                </c:pt>
                <c:pt idx="410">
                  <c:v>653392</c:v>
                </c:pt>
                <c:pt idx="411">
                  <c:v>653399</c:v>
                </c:pt>
                <c:pt idx="412">
                  <c:v>653406</c:v>
                </c:pt>
                <c:pt idx="413">
                  <c:v>653413</c:v>
                </c:pt>
                <c:pt idx="414">
                  <c:v>653420</c:v>
                </c:pt>
                <c:pt idx="415">
                  <c:v>653427</c:v>
                </c:pt>
                <c:pt idx="416">
                  <c:v>653434</c:v>
                </c:pt>
                <c:pt idx="417">
                  <c:v>653441</c:v>
                </c:pt>
                <c:pt idx="418">
                  <c:v>653448</c:v>
                </c:pt>
              </c:numCache>
            </c:numRef>
          </c:cat>
          <c:val>
            <c:numRef>
              <c:f>'New Weekly'!$T$8:$T$427</c:f>
              <c:numCache>
                <c:formatCode>_(* #,##0.00_);_(* \(#,##0.00\);_(* "-"??_);_(@_)</c:formatCode>
                <c:ptCount val="420"/>
                <c:pt idx="0" formatCode="#,##0.00">
                  <c:v>4800000</c:v>
                </c:pt>
                <c:pt idx="1">
                  <c:v>4800000</c:v>
                </c:pt>
                <c:pt idx="2">
                  <c:v>4800000</c:v>
                </c:pt>
                <c:pt idx="3">
                  <c:v>4800000</c:v>
                </c:pt>
                <c:pt idx="4">
                  <c:v>4800000</c:v>
                </c:pt>
                <c:pt idx="5">
                  <c:v>4800000</c:v>
                </c:pt>
                <c:pt idx="6">
                  <c:v>4800000</c:v>
                </c:pt>
                <c:pt idx="7">
                  <c:v>4800000</c:v>
                </c:pt>
                <c:pt idx="8">
                  <c:v>4800000</c:v>
                </c:pt>
                <c:pt idx="9">
                  <c:v>4800000</c:v>
                </c:pt>
                <c:pt idx="10">
                  <c:v>4800000</c:v>
                </c:pt>
                <c:pt idx="11">
                  <c:v>4800000</c:v>
                </c:pt>
                <c:pt idx="12">
                  <c:v>4800000</c:v>
                </c:pt>
                <c:pt idx="13">
                  <c:v>4800000</c:v>
                </c:pt>
                <c:pt idx="14">
                  <c:v>4800000</c:v>
                </c:pt>
                <c:pt idx="15">
                  <c:v>4800000</c:v>
                </c:pt>
                <c:pt idx="16">
                  <c:v>4800000</c:v>
                </c:pt>
                <c:pt idx="17">
                  <c:v>4800000</c:v>
                </c:pt>
                <c:pt idx="18">
                  <c:v>4800000</c:v>
                </c:pt>
                <c:pt idx="19">
                  <c:v>4800000</c:v>
                </c:pt>
                <c:pt idx="20">
                  <c:v>4800000</c:v>
                </c:pt>
                <c:pt idx="21">
                  <c:v>4800000</c:v>
                </c:pt>
                <c:pt idx="22">
                  <c:v>4800000</c:v>
                </c:pt>
                <c:pt idx="23">
                  <c:v>4800000</c:v>
                </c:pt>
                <c:pt idx="24">
                  <c:v>4800000</c:v>
                </c:pt>
                <c:pt idx="25">
                  <c:v>4800000</c:v>
                </c:pt>
                <c:pt idx="26">
                  <c:v>4800000</c:v>
                </c:pt>
                <c:pt idx="27">
                  <c:v>4800000</c:v>
                </c:pt>
                <c:pt idx="28">
                  <c:v>4800000</c:v>
                </c:pt>
                <c:pt idx="29">
                  <c:v>4800000</c:v>
                </c:pt>
                <c:pt idx="30">
                  <c:v>4800000</c:v>
                </c:pt>
                <c:pt idx="31">
                  <c:v>4800000</c:v>
                </c:pt>
                <c:pt idx="32">
                  <c:v>4800000</c:v>
                </c:pt>
                <c:pt idx="33">
                  <c:v>4800000</c:v>
                </c:pt>
                <c:pt idx="34">
                  <c:v>4800000</c:v>
                </c:pt>
                <c:pt idx="35">
                  <c:v>4800000</c:v>
                </c:pt>
                <c:pt idx="36">
                  <c:v>4800000</c:v>
                </c:pt>
                <c:pt idx="37">
                  <c:v>4800000</c:v>
                </c:pt>
                <c:pt idx="38">
                  <c:v>4800000</c:v>
                </c:pt>
                <c:pt idx="39">
                  <c:v>4800000</c:v>
                </c:pt>
                <c:pt idx="40">
                  <c:v>4800000</c:v>
                </c:pt>
                <c:pt idx="41">
                  <c:v>4800000</c:v>
                </c:pt>
                <c:pt idx="42">
                  <c:v>4800000</c:v>
                </c:pt>
                <c:pt idx="43">
                  <c:v>4800000</c:v>
                </c:pt>
                <c:pt idx="44">
                  <c:v>4800000</c:v>
                </c:pt>
                <c:pt idx="45">
                  <c:v>4800000</c:v>
                </c:pt>
                <c:pt idx="46">
                  <c:v>4800000</c:v>
                </c:pt>
                <c:pt idx="47">
                  <c:v>4800000</c:v>
                </c:pt>
                <c:pt idx="48">
                  <c:v>4800000</c:v>
                </c:pt>
                <c:pt idx="49">
                  <c:v>4800000</c:v>
                </c:pt>
                <c:pt idx="50">
                  <c:v>4800000</c:v>
                </c:pt>
                <c:pt idx="51">
                  <c:v>4800000</c:v>
                </c:pt>
                <c:pt idx="52">
                  <c:v>4800000</c:v>
                </c:pt>
                <c:pt idx="53">
                  <c:v>4900000</c:v>
                </c:pt>
                <c:pt idx="54">
                  <c:v>4900000</c:v>
                </c:pt>
                <c:pt idx="55">
                  <c:v>4900000</c:v>
                </c:pt>
                <c:pt idx="56">
                  <c:v>4900000</c:v>
                </c:pt>
                <c:pt idx="57">
                  <c:v>5000000</c:v>
                </c:pt>
                <c:pt idx="58">
                  <c:v>5000000</c:v>
                </c:pt>
                <c:pt idx="59">
                  <c:v>5000000</c:v>
                </c:pt>
                <c:pt idx="60">
                  <c:v>5000000</c:v>
                </c:pt>
                <c:pt idx="61">
                  <c:v>5000000</c:v>
                </c:pt>
                <c:pt idx="62">
                  <c:v>5100000</c:v>
                </c:pt>
                <c:pt idx="63">
                  <c:v>5100000</c:v>
                </c:pt>
                <c:pt idx="64">
                  <c:v>5100000</c:v>
                </c:pt>
                <c:pt idx="65">
                  <c:v>5100000</c:v>
                </c:pt>
                <c:pt idx="66">
                  <c:v>5100000</c:v>
                </c:pt>
                <c:pt idx="67">
                  <c:v>5100000</c:v>
                </c:pt>
                <c:pt idx="68">
                  <c:v>5100000</c:v>
                </c:pt>
                <c:pt idx="69">
                  <c:v>5100000</c:v>
                </c:pt>
                <c:pt idx="70">
                  <c:v>5100000</c:v>
                </c:pt>
                <c:pt idx="71">
                  <c:v>5100000</c:v>
                </c:pt>
                <c:pt idx="72">
                  <c:v>5100000</c:v>
                </c:pt>
                <c:pt idx="73">
                  <c:v>5100000</c:v>
                </c:pt>
                <c:pt idx="74">
                  <c:v>5100000</c:v>
                </c:pt>
                <c:pt idx="75">
                  <c:v>5100000</c:v>
                </c:pt>
                <c:pt idx="76">
                  <c:v>5100000</c:v>
                </c:pt>
                <c:pt idx="77">
                  <c:v>5100000</c:v>
                </c:pt>
                <c:pt idx="78">
                  <c:v>5100000</c:v>
                </c:pt>
                <c:pt idx="79">
                  <c:v>5100000</c:v>
                </c:pt>
                <c:pt idx="80">
                  <c:v>5100000</c:v>
                </c:pt>
                <c:pt idx="81">
                  <c:v>5100000</c:v>
                </c:pt>
                <c:pt idx="82">
                  <c:v>5100000</c:v>
                </c:pt>
                <c:pt idx="83">
                  <c:v>5100000</c:v>
                </c:pt>
                <c:pt idx="84">
                  <c:v>5100000</c:v>
                </c:pt>
                <c:pt idx="85">
                  <c:v>5100000</c:v>
                </c:pt>
                <c:pt idx="86">
                  <c:v>5100000</c:v>
                </c:pt>
                <c:pt idx="87">
                  <c:v>5100000</c:v>
                </c:pt>
                <c:pt idx="88">
                  <c:v>5100000</c:v>
                </c:pt>
                <c:pt idx="89">
                  <c:v>5300000</c:v>
                </c:pt>
                <c:pt idx="90">
                  <c:v>5400000</c:v>
                </c:pt>
                <c:pt idx="91">
                  <c:v>5500000</c:v>
                </c:pt>
                <c:pt idx="92">
                  <c:v>5600000</c:v>
                </c:pt>
                <c:pt idx="93">
                  <c:v>5800000</c:v>
                </c:pt>
                <c:pt idx="94">
                  <c:v>5900000</c:v>
                </c:pt>
                <c:pt idx="95">
                  <c:v>6100000</c:v>
                </c:pt>
                <c:pt idx="96">
                  <c:v>6200000</c:v>
                </c:pt>
                <c:pt idx="97">
                  <c:v>6200000</c:v>
                </c:pt>
                <c:pt idx="98">
                  <c:v>6300000</c:v>
                </c:pt>
                <c:pt idx="99">
                  <c:v>6400000</c:v>
                </c:pt>
                <c:pt idx="100">
                  <c:v>6600000</c:v>
                </c:pt>
                <c:pt idx="101">
                  <c:v>6700000</c:v>
                </c:pt>
                <c:pt idx="102">
                  <c:v>7200000</c:v>
                </c:pt>
                <c:pt idx="103">
                  <c:v>7400000</c:v>
                </c:pt>
                <c:pt idx="104">
                  <c:v>7650000</c:v>
                </c:pt>
                <c:pt idx="105">
                  <c:v>7650000</c:v>
                </c:pt>
                <c:pt idx="106">
                  <c:v>7650000</c:v>
                </c:pt>
                <c:pt idx="107">
                  <c:v>7650000</c:v>
                </c:pt>
                <c:pt idx="108">
                  <c:v>7650000</c:v>
                </c:pt>
                <c:pt idx="109">
                  <c:v>7650000</c:v>
                </c:pt>
                <c:pt idx="110">
                  <c:v>7650000</c:v>
                </c:pt>
                <c:pt idx="111">
                  <c:v>7650000</c:v>
                </c:pt>
                <c:pt idx="112">
                  <c:v>7650000</c:v>
                </c:pt>
                <c:pt idx="113">
                  <c:v>7650000</c:v>
                </c:pt>
                <c:pt idx="114">
                  <c:v>7650000</c:v>
                </c:pt>
                <c:pt idx="115">
                  <c:v>7650000</c:v>
                </c:pt>
                <c:pt idx="116">
                  <c:v>7650000</c:v>
                </c:pt>
                <c:pt idx="117">
                  <c:v>7650000</c:v>
                </c:pt>
                <c:pt idx="118">
                  <c:v>7650000</c:v>
                </c:pt>
                <c:pt idx="119">
                  <c:v>7650000</c:v>
                </c:pt>
                <c:pt idx="120">
                  <c:v>7650000</c:v>
                </c:pt>
                <c:pt idx="121">
                  <c:v>7650000</c:v>
                </c:pt>
                <c:pt idx="122">
                  <c:v>7650000</c:v>
                </c:pt>
                <c:pt idx="123">
                  <c:v>7650000</c:v>
                </c:pt>
                <c:pt idx="124">
                  <c:v>7650000</c:v>
                </c:pt>
                <c:pt idx="125">
                  <c:v>7650000</c:v>
                </c:pt>
                <c:pt idx="126">
                  <c:v>7650000</c:v>
                </c:pt>
                <c:pt idx="127">
                  <c:v>7650000</c:v>
                </c:pt>
                <c:pt idx="128">
                  <c:v>7650000</c:v>
                </c:pt>
                <c:pt idx="129">
                  <c:v>7650000</c:v>
                </c:pt>
                <c:pt idx="130">
                  <c:v>7650000</c:v>
                </c:pt>
                <c:pt idx="131">
                  <c:v>7650000</c:v>
                </c:pt>
                <c:pt idx="132">
                  <c:v>7650000</c:v>
                </c:pt>
                <c:pt idx="133">
                  <c:v>7650000</c:v>
                </c:pt>
                <c:pt idx="134">
                  <c:v>7650000</c:v>
                </c:pt>
                <c:pt idx="135">
                  <c:v>7650000</c:v>
                </c:pt>
                <c:pt idx="136">
                  <c:v>7650000</c:v>
                </c:pt>
                <c:pt idx="137">
                  <c:v>7650000</c:v>
                </c:pt>
                <c:pt idx="138">
                  <c:v>7650000</c:v>
                </c:pt>
                <c:pt idx="139">
                  <c:v>7650000</c:v>
                </c:pt>
                <c:pt idx="140">
                  <c:v>7650000</c:v>
                </c:pt>
                <c:pt idx="141">
                  <c:v>7650000</c:v>
                </c:pt>
                <c:pt idx="142">
                  <c:v>7650000</c:v>
                </c:pt>
                <c:pt idx="143">
                  <c:v>7650000</c:v>
                </c:pt>
                <c:pt idx="144">
                  <c:v>7650000</c:v>
                </c:pt>
                <c:pt idx="145">
                  <c:v>7650000</c:v>
                </c:pt>
                <c:pt idx="146">
                  <c:v>7650000</c:v>
                </c:pt>
                <c:pt idx="147">
                  <c:v>7650000</c:v>
                </c:pt>
                <c:pt idx="148">
                  <c:v>7650000</c:v>
                </c:pt>
                <c:pt idx="149">
                  <c:v>7650000</c:v>
                </c:pt>
                <c:pt idx="150">
                  <c:v>7650000</c:v>
                </c:pt>
                <c:pt idx="151">
                  <c:v>7650000</c:v>
                </c:pt>
                <c:pt idx="152">
                  <c:v>7650000</c:v>
                </c:pt>
                <c:pt idx="153">
                  <c:v>7650000</c:v>
                </c:pt>
                <c:pt idx="154">
                  <c:v>7650000</c:v>
                </c:pt>
                <c:pt idx="155">
                  <c:v>7650000</c:v>
                </c:pt>
                <c:pt idx="156">
                  <c:v>7650000</c:v>
                </c:pt>
                <c:pt idx="157">
                  <c:v>7650000</c:v>
                </c:pt>
                <c:pt idx="158">
                  <c:v>7650000</c:v>
                </c:pt>
                <c:pt idx="159">
                  <c:v>7650000</c:v>
                </c:pt>
                <c:pt idx="160">
                  <c:v>7650000</c:v>
                </c:pt>
                <c:pt idx="161">
                  <c:v>7650000</c:v>
                </c:pt>
                <c:pt idx="162">
                  <c:v>7650000</c:v>
                </c:pt>
                <c:pt idx="163">
                  <c:v>7650000</c:v>
                </c:pt>
                <c:pt idx="164">
                  <c:v>7650000</c:v>
                </c:pt>
                <c:pt idx="165">
                  <c:v>7650000</c:v>
                </c:pt>
                <c:pt idx="166">
                  <c:v>7650000</c:v>
                </c:pt>
                <c:pt idx="167">
                  <c:v>7650000</c:v>
                </c:pt>
                <c:pt idx="168">
                  <c:v>7650000</c:v>
                </c:pt>
                <c:pt idx="169">
                  <c:v>7650000</c:v>
                </c:pt>
                <c:pt idx="170">
                  <c:v>7650000</c:v>
                </c:pt>
                <c:pt idx="171">
                  <c:v>7650000</c:v>
                </c:pt>
                <c:pt idx="172">
                  <c:v>7650000</c:v>
                </c:pt>
                <c:pt idx="173">
                  <c:v>7650000</c:v>
                </c:pt>
                <c:pt idx="174">
                  <c:v>7650000</c:v>
                </c:pt>
                <c:pt idx="175">
                  <c:v>7650000</c:v>
                </c:pt>
                <c:pt idx="176">
                  <c:v>7650000</c:v>
                </c:pt>
                <c:pt idx="177">
                  <c:v>7650000</c:v>
                </c:pt>
                <c:pt idx="178">
                  <c:v>7650000</c:v>
                </c:pt>
                <c:pt idx="179">
                  <c:v>7650000</c:v>
                </c:pt>
                <c:pt idx="180">
                  <c:v>7650000</c:v>
                </c:pt>
                <c:pt idx="181">
                  <c:v>7650000</c:v>
                </c:pt>
                <c:pt idx="182">
                  <c:v>7650000</c:v>
                </c:pt>
                <c:pt idx="183">
                  <c:v>7650000</c:v>
                </c:pt>
                <c:pt idx="184">
                  <c:v>7650000</c:v>
                </c:pt>
                <c:pt idx="185">
                  <c:v>7650000</c:v>
                </c:pt>
                <c:pt idx="186">
                  <c:v>7650000</c:v>
                </c:pt>
                <c:pt idx="187">
                  <c:v>7650000</c:v>
                </c:pt>
                <c:pt idx="188">
                  <c:v>7650000</c:v>
                </c:pt>
                <c:pt idx="189">
                  <c:v>7650000</c:v>
                </c:pt>
                <c:pt idx="190">
                  <c:v>7650000</c:v>
                </c:pt>
                <c:pt idx="191">
                  <c:v>7650000</c:v>
                </c:pt>
                <c:pt idx="192">
                  <c:v>7650000</c:v>
                </c:pt>
                <c:pt idx="193">
                  <c:v>7650000</c:v>
                </c:pt>
                <c:pt idx="194">
                  <c:v>7650000</c:v>
                </c:pt>
                <c:pt idx="195">
                  <c:v>7650000</c:v>
                </c:pt>
                <c:pt idx="196">
                  <c:v>7650000</c:v>
                </c:pt>
                <c:pt idx="197">
                  <c:v>7650000</c:v>
                </c:pt>
                <c:pt idx="198">
                  <c:v>7650000</c:v>
                </c:pt>
                <c:pt idx="199">
                  <c:v>7650000</c:v>
                </c:pt>
                <c:pt idx="200">
                  <c:v>7650000</c:v>
                </c:pt>
                <c:pt idx="201">
                  <c:v>7650000</c:v>
                </c:pt>
                <c:pt idx="202">
                  <c:v>7650000</c:v>
                </c:pt>
                <c:pt idx="203">
                  <c:v>7650000</c:v>
                </c:pt>
                <c:pt idx="204">
                  <c:v>7650000</c:v>
                </c:pt>
                <c:pt idx="205">
                  <c:v>7650000</c:v>
                </c:pt>
                <c:pt idx="206">
                  <c:v>7650000</c:v>
                </c:pt>
                <c:pt idx="207">
                  <c:v>7650000</c:v>
                </c:pt>
                <c:pt idx="208">
                  <c:v>7650000</c:v>
                </c:pt>
                <c:pt idx="209">
                  <c:v>7650000</c:v>
                </c:pt>
                <c:pt idx="210">
                  <c:v>7650000</c:v>
                </c:pt>
                <c:pt idx="211">
                  <c:v>7650000</c:v>
                </c:pt>
                <c:pt idx="212">
                  <c:v>7650000</c:v>
                </c:pt>
                <c:pt idx="213">
                  <c:v>7650000</c:v>
                </c:pt>
                <c:pt idx="214">
                  <c:v>7650000</c:v>
                </c:pt>
                <c:pt idx="215">
                  <c:v>7650000</c:v>
                </c:pt>
                <c:pt idx="216">
                  <c:v>7650000</c:v>
                </c:pt>
                <c:pt idx="217">
                  <c:v>7650000</c:v>
                </c:pt>
                <c:pt idx="218">
                  <c:v>7650000</c:v>
                </c:pt>
                <c:pt idx="219">
                  <c:v>7650000</c:v>
                </c:pt>
                <c:pt idx="220">
                  <c:v>7650000</c:v>
                </c:pt>
                <c:pt idx="221">
                  <c:v>7650000</c:v>
                </c:pt>
                <c:pt idx="222">
                  <c:v>7650000</c:v>
                </c:pt>
                <c:pt idx="223">
                  <c:v>7650000</c:v>
                </c:pt>
                <c:pt idx="224">
                  <c:v>7650000</c:v>
                </c:pt>
                <c:pt idx="225">
                  <c:v>7650000</c:v>
                </c:pt>
                <c:pt idx="226">
                  <c:v>7650000</c:v>
                </c:pt>
                <c:pt idx="227">
                  <c:v>7650000</c:v>
                </c:pt>
                <c:pt idx="228">
                  <c:v>7650000</c:v>
                </c:pt>
                <c:pt idx="229">
                  <c:v>7650000</c:v>
                </c:pt>
                <c:pt idx="230">
                  <c:v>7650000</c:v>
                </c:pt>
                <c:pt idx="231">
                  <c:v>7650000</c:v>
                </c:pt>
                <c:pt idx="232">
                  <c:v>7650000</c:v>
                </c:pt>
                <c:pt idx="233">
                  <c:v>7650000</c:v>
                </c:pt>
                <c:pt idx="234">
                  <c:v>7650000</c:v>
                </c:pt>
                <c:pt idx="235">
                  <c:v>7650000</c:v>
                </c:pt>
                <c:pt idx="236">
                  <c:v>7650000</c:v>
                </c:pt>
                <c:pt idx="237">
                  <c:v>7650000</c:v>
                </c:pt>
                <c:pt idx="238">
                  <c:v>7650000</c:v>
                </c:pt>
                <c:pt idx="239">
                  <c:v>7650000</c:v>
                </c:pt>
                <c:pt idx="240">
                  <c:v>7650000</c:v>
                </c:pt>
                <c:pt idx="241">
                  <c:v>7650000</c:v>
                </c:pt>
                <c:pt idx="242">
                  <c:v>7650000</c:v>
                </c:pt>
                <c:pt idx="243">
                  <c:v>7650000</c:v>
                </c:pt>
                <c:pt idx="244">
                  <c:v>7650000</c:v>
                </c:pt>
                <c:pt idx="245">
                  <c:v>7650000</c:v>
                </c:pt>
                <c:pt idx="246">
                  <c:v>7650000</c:v>
                </c:pt>
                <c:pt idx="247">
                  <c:v>7650000</c:v>
                </c:pt>
                <c:pt idx="248">
                  <c:v>7650000</c:v>
                </c:pt>
                <c:pt idx="249">
                  <c:v>7650000</c:v>
                </c:pt>
                <c:pt idx="250">
                  <c:v>7650000</c:v>
                </c:pt>
                <c:pt idx="251">
                  <c:v>7650000</c:v>
                </c:pt>
                <c:pt idx="252">
                  <c:v>7650000</c:v>
                </c:pt>
                <c:pt idx="253">
                  <c:v>7650000</c:v>
                </c:pt>
                <c:pt idx="254">
                  <c:v>7650000</c:v>
                </c:pt>
                <c:pt idx="255">
                  <c:v>7650000</c:v>
                </c:pt>
                <c:pt idx="256">
                  <c:v>7650000</c:v>
                </c:pt>
                <c:pt idx="257">
                  <c:v>7650000</c:v>
                </c:pt>
                <c:pt idx="258">
                  <c:v>7650000</c:v>
                </c:pt>
                <c:pt idx="259">
                  <c:v>7650000</c:v>
                </c:pt>
                <c:pt idx="260">
                  <c:v>7650000</c:v>
                </c:pt>
                <c:pt idx="261">
                  <c:v>7650000</c:v>
                </c:pt>
                <c:pt idx="262">
                  <c:v>7650000</c:v>
                </c:pt>
                <c:pt idx="263">
                  <c:v>7650000</c:v>
                </c:pt>
                <c:pt idx="264">
                  <c:v>7650000</c:v>
                </c:pt>
                <c:pt idx="265">
                  <c:v>7650000</c:v>
                </c:pt>
                <c:pt idx="266">
                  <c:v>7650000</c:v>
                </c:pt>
                <c:pt idx="267">
                  <c:v>7650000</c:v>
                </c:pt>
                <c:pt idx="268">
                  <c:v>7650000</c:v>
                </c:pt>
                <c:pt idx="269">
                  <c:v>7650000</c:v>
                </c:pt>
                <c:pt idx="270">
                  <c:v>7650000</c:v>
                </c:pt>
                <c:pt idx="271">
                  <c:v>7650000</c:v>
                </c:pt>
                <c:pt idx="272">
                  <c:v>7650000</c:v>
                </c:pt>
                <c:pt idx="273">
                  <c:v>7650000</c:v>
                </c:pt>
                <c:pt idx="274">
                  <c:v>7650000</c:v>
                </c:pt>
                <c:pt idx="275">
                  <c:v>7650000</c:v>
                </c:pt>
                <c:pt idx="276">
                  <c:v>7650000</c:v>
                </c:pt>
                <c:pt idx="277">
                  <c:v>7650000</c:v>
                </c:pt>
                <c:pt idx="278">
                  <c:v>7650000</c:v>
                </c:pt>
                <c:pt idx="279">
                  <c:v>7650000</c:v>
                </c:pt>
                <c:pt idx="280">
                  <c:v>7650000</c:v>
                </c:pt>
                <c:pt idx="281">
                  <c:v>7650000</c:v>
                </c:pt>
                <c:pt idx="282">
                  <c:v>7650000</c:v>
                </c:pt>
                <c:pt idx="283">
                  <c:v>7650000</c:v>
                </c:pt>
                <c:pt idx="284">
                  <c:v>7650000</c:v>
                </c:pt>
                <c:pt idx="285">
                  <c:v>7650000</c:v>
                </c:pt>
                <c:pt idx="286">
                  <c:v>7650000</c:v>
                </c:pt>
                <c:pt idx="287">
                  <c:v>7650000</c:v>
                </c:pt>
                <c:pt idx="288">
                  <c:v>7650000</c:v>
                </c:pt>
                <c:pt idx="289">
                  <c:v>7650000</c:v>
                </c:pt>
                <c:pt idx="290">
                  <c:v>7650000</c:v>
                </c:pt>
                <c:pt idx="291">
                  <c:v>7650000</c:v>
                </c:pt>
                <c:pt idx="292">
                  <c:v>7650000</c:v>
                </c:pt>
                <c:pt idx="293">
                  <c:v>7650000</c:v>
                </c:pt>
                <c:pt idx="294">
                  <c:v>7650000</c:v>
                </c:pt>
                <c:pt idx="295">
                  <c:v>7650000</c:v>
                </c:pt>
                <c:pt idx="296">
                  <c:v>7650000</c:v>
                </c:pt>
                <c:pt idx="297">
                  <c:v>7650000</c:v>
                </c:pt>
                <c:pt idx="298">
                  <c:v>7650000</c:v>
                </c:pt>
                <c:pt idx="299">
                  <c:v>7650000</c:v>
                </c:pt>
                <c:pt idx="300">
                  <c:v>7650000</c:v>
                </c:pt>
                <c:pt idx="301">
                  <c:v>7650000</c:v>
                </c:pt>
                <c:pt idx="302">
                  <c:v>7650000</c:v>
                </c:pt>
                <c:pt idx="303">
                  <c:v>7650000</c:v>
                </c:pt>
                <c:pt idx="304">
                  <c:v>7650000</c:v>
                </c:pt>
                <c:pt idx="305">
                  <c:v>7650000</c:v>
                </c:pt>
                <c:pt idx="306">
                  <c:v>7491000</c:v>
                </c:pt>
                <c:pt idx="307">
                  <c:v>7491000</c:v>
                </c:pt>
                <c:pt idx="308">
                  <c:v>7491000</c:v>
                </c:pt>
                <c:pt idx="309">
                  <c:v>7491000</c:v>
                </c:pt>
                <c:pt idx="310">
                  <c:v>7491000</c:v>
                </c:pt>
                <c:pt idx="311">
                  <c:v>7491000</c:v>
                </c:pt>
                <c:pt idx="312">
                  <c:v>7420500</c:v>
                </c:pt>
                <c:pt idx="313">
                  <c:v>7420500</c:v>
                </c:pt>
                <c:pt idx="314">
                  <c:v>7420500</c:v>
                </c:pt>
                <c:pt idx="315">
                  <c:v>7420500</c:v>
                </c:pt>
                <c:pt idx="316">
                  <c:v>7420500</c:v>
                </c:pt>
                <c:pt idx="317">
                  <c:v>7420500</c:v>
                </c:pt>
                <c:pt idx="318">
                  <c:v>7420500</c:v>
                </c:pt>
                <c:pt idx="319">
                  <c:v>7420500</c:v>
                </c:pt>
                <c:pt idx="320">
                  <c:v>7420500</c:v>
                </c:pt>
                <c:pt idx="321">
                  <c:v>7420500</c:v>
                </c:pt>
                <c:pt idx="322">
                  <c:v>7420500</c:v>
                </c:pt>
                <c:pt idx="323">
                  <c:v>7420500</c:v>
                </c:pt>
                <c:pt idx="324">
                  <c:v>7420500</c:v>
                </c:pt>
                <c:pt idx="325">
                  <c:v>7420500</c:v>
                </c:pt>
                <c:pt idx="326">
                  <c:v>7420500</c:v>
                </c:pt>
                <c:pt idx="327">
                  <c:v>7420500</c:v>
                </c:pt>
                <c:pt idx="328">
                  <c:v>7420500</c:v>
                </c:pt>
                <c:pt idx="329">
                  <c:v>7420500</c:v>
                </c:pt>
                <c:pt idx="330">
                  <c:v>7420500</c:v>
                </c:pt>
                <c:pt idx="331">
                  <c:v>7420500</c:v>
                </c:pt>
                <c:pt idx="332">
                  <c:v>7420500</c:v>
                </c:pt>
                <c:pt idx="333">
                  <c:v>7420500</c:v>
                </c:pt>
                <c:pt idx="334">
                  <c:v>7420500</c:v>
                </c:pt>
                <c:pt idx="335">
                  <c:v>7420500</c:v>
                </c:pt>
                <c:pt idx="336">
                  <c:v>7420500</c:v>
                </c:pt>
                <c:pt idx="337">
                  <c:v>7420500</c:v>
                </c:pt>
                <c:pt idx="338">
                  <c:v>7420500</c:v>
                </c:pt>
                <c:pt idx="339">
                  <c:v>7420500</c:v>
                </c:pt>
                <c:pt idx="340">
                  <c:v>7420500</c:v>
                </c:pt>
                <c:pt idx="341">
                  <c:v>7420500</c:v>
                </c:pt>
                <c:pt idx="342">
                  <c:v>7420500</c:v>
                </c:pt>
                <c:pt idx="343">
                  <c:v>7420500</c:v>
                </c:pt>
                <c:pt idx="344">
                  <c:v>7420500</c:v>
                </c:pt>
                <c:pt idx="345">
                  <c:v>7420500</c:v>
                </c:pt>
                <c:pt idx="346">
                  <c:v>7420500</c:v>
                </c:pt>
                <c:pt idx="347">
                  <c:v>7420500</c:v>
                </c:pt>
                <c:pt idx="348">
                  <c:v>7420500</c:v>
                </c:pt>
                <c:pt idx="349">
                  <c:v>7420500</c:v>
                </c:pt>
                <c:pt idx="350">
                  <c:v>7420500</c:v>
                </c:pt>
                <c:pt idx="351">
                  <c:v>7420500</c:v>
                </c:pt>
                <c:pt idx="352">
                  <c:v>7420500</c:v>
                </c:pt>
                <c:pt idx="353">
                  <c:v>7420500</c:v>
                </c:pt>
                <c:pt idx="354">
                  <c:v>7420500</c:v>
                </c:pt>
                <c:pt idx="355">
                  <c:v>7420500</c:v>
                </c:pt>
                <c:pt idx="356">
                  <c:v>7420500</c:v>
                </c:pt>
                <c:pt idx="357">
                  <c:v>7420500</c:v>
                </c:pt>
                <c:pt idx="358">
                  <c:v>7420500</c:v>
                </c:pt>
                <c:pt idx="359">
                  <c:v>7420500</c:v>
                </c:pt>
                <c:pt idx="360">
                  <c:v>7420500</c:v>
                </c:pt>
                <c:pt idx="361">
                  <c:v>7420500</c:v>
                </c:pt>
                <c:pt idx="362">
                  <c:v>7420500</c:v>
                </c:pt>
                <c:pt idx="363">
                  <c:v>7420500</c:v>
                </c:pt>
                <c:pt idx="364">
                  <c:v>8414127.875</c:v>
                </c:pt>
                <c:pt idx="365">
                  <c:v>8414127.875</c:v>
                </c:pt>
                <c:pt idx="366">
                  <c:v>8414127.875</c:v>
                </c:pt>
                <c:pt idx="367">
                  <c:v>8414127.875</c:v>
                </c:pt>
                <c:pt idx="368">
                  <c:v>8414127.875</c:v>
                </c:pt>
                <c:pt idx="369">
                  <c:v>8414127.875</c:v>
                </c:pt>
                <c:pt idx="370">
                  <c:v>8414127.875</c:v>
                </c:pt>
                <c:pt idx="371">
                  <c:v>8414127.875</c:v>
                </c:pt>
                <c:pt idx="372">
                  <c:v>9114127.875</c:v>
                </c:pt>
                <c:pt idx="373">
                  <c:v>9114127.875</c:v>
                </c:pt>
                <c:pt idx="374">
                  <c:v>9114127.875</c:v>
                </c:pt>
                <c:pt idx="375">
                  <c:v>9114127.875</c:v>
                </c:pt>
                <c:pt idx="376">
                  <c:v>9114127.875</c:v>
                </c:pt>
                <c:pt idx="377">
                  <c:v>9114127.875</c:v>
                </c:pt>
                <c:pt idx="378">
                  <c:v>9114127.875</c:v>
                </c:pt>
                <c:pt idx="379">
                  <c:v>9114127.875</c:v>
                </c:pt>
                <c:pt idx="380">
                  <c:v>8884627.875</c:v>
                </c:pt>
                <c:pt idx="381">
                  <c:v>8884627.875</c:v>
                </c:pt>
                <c:pt idx="382">
                  <c:v>8884627.875</c:v>
                </c:pt>
                <c:pt idx="383">
                  <c:v>8884627.875</c:v>
                </c:pt>
                <c:pt idx="384">
                  <c:v>8884627.875</c:v>
                </c:pt>
                <c:pt idx="385">
                  <c:v>8884627.875</c:v>
                </c:pt>
                <c:pt idx="386">
                  <c:v>8884627.875</c:v>
                </c:pt>
                <c:pt idx="387">
                  <c:v>8884627.875</c:v>
                </c:pt>
                <c:pt idx="388">
                  <c:v>8884627.875</c:v>
                </c:pt>
                <c:pt idx="389">
                  <c:v>8684627.875</c:v>
                </c:pt>
                <c:pt idx="390">
                  <c:v>8684627.875</c:v>
                </c:pt>
                <c:pt idx="391">
                  <c:v>8684627.875</c:v>
                </c:pt>
                <c:pt idx="392">
                  <c:v>8684627.875</c:v>
                </c:pt>
                <c:pt idx="393">
                  <c:v>8684627.875</c:v>
                </c:pt>
                <c:pt idx="394">
                  <c:v>8684627.875</c:v>
                </c:pt>
                <c:pt idx="395">
                  <c:v>8684627.875</c:v>
                </c:pt>
                <c:pt idx="396">
                  <c:v>8684627.875</c:v>
                </c:pt>
                <c:pt idx="397">
                  <c:v>8684627.875</c:v>
                </c:pt>
                <c:pt idx="398">
                  <c:v>8684627.875</c:v>
                </c:pt>
                <c:pt idx="399">
                  <c:v>8684627.875</c:v>
                </c:pt>
                <c:pt idx="400">
                  <c:v>8684627.875</c:v>
                </c:pt>
                <c:pt idx="401">
                  <c:v>8684627.875</c:v>
                </c:pt>
                <c:pt idx="402">
                  <c:v>8684627.875</c:v>
                </c:pt>
                <c:pt idx="403">
                  <c:v>8684627.875</c:v>
                </c:pt>
                <c:pt idx="404">
                  <c:v>8684627.875</c:v>
                </c:pt>
                <c:pt idx="405">
                  <c:v>8684627.875</c:v>
                </c:pt>
                <c:pt idx="406">
                  <c:v>8684627.875</c:v>
                </c:pt>
                <c:pt idx="407">
                  <c:v>8684627.875</c:v>
                </c:pt>
                <c:pt idx="408">
                  <c:v>8684627.875</c:v>
                </c:pt>
                <c:pt idx="409">
                  <c:v>8684627.875</c:v>
                </c:pt>
                <c:pt idx="410">
                  <c:v>8684627.875</c:v>
                </c:pt>
                <c:pt idx="411">
                  <c:v>8684627.875</c:v>
                </c:pt>
                <c:pt idx="412">
                  <c:v>8684627.875</c:v>
                </c:pt>
                <c:pt idx="413">
                  <c:v>8684627.875</c:v>
                </c:pt>
                <c:pt idx="414">
                  <c:v>8684627.875</c:v>
                </c:pt>
                <c:pt idx="415">
                  <c:v>8684627.875</c:v>
                </c:pt>
                <c:pt idx="416">
                  <c:v>8684627.875</c:v>
                </c:pt>
                <c:pt idx="417">
                  <c:v>8684627.875</c:v>
                </c:pt>
                <c:pt idx="418">
                  <c:v>8684627.875</c:v>
                </c:pt>
                <c:pt idx="419">
                  <c:v>8684627.875</c:v>
                </c:pt>
              </c:numCache>
            </c:numRef>
          </c:val>
        </c:ser>
        <c:ser>
          <c:idx val="3"/>
          <c:order val="1"/>
          <c:tx>
            <c:v>Amsterdam</c:v>
          </c:tx>
          <c:spPr>
            <a:solidFill>
              <a:schemeClr val="accent2">
                <a:lumMod val="75000"/>
                <a:alpha val="50000"/>
              </a:schemeClr>
            </a:solidFill>
            <a:ln w="9525">
              <a:solidFill>
                <a:schemeClr val="tx1"/>
              </a:solidFill>
            </a:ln>
          </c:spPr>
          <c:val>
            <c:numRef>
              <c:f>'New Weekly'!$Z$8:$Z$427</c:f>
              <c:numCache>
                <c:formatCode>_(* #,##0.00_);_(* \(#,##0.00\);_(* "-"??_);_(@_)</c:formatCode>
                <c:ptCount val="420"/>
                <c:pt idx="0" formatCode="#,##0.00">
                  <c:v>585000</c:v>
                </c:pt>
                <c:pt idx="1">
                  <c:v>585000</c:v>
                </c:pt>
                <c:pt idx="2">
                  <c:v>585000</c:v>
                </c:pt>
                <c:pt idx="3">
                  <c:v>585000</c:v>
                </c:pt>
                <c:pt idx="4">
                  <c:v>585000</c:v>
                </c:pt>
                <c:pt idx="5">
                  <c:v>585000</c:v>
                </c:pt>
                <c:pt idx="6">
                  <c:v>585000</c:v>
                </c:pt>
                <c:pt idx="7">
                  <c:v>585000</c:v>
                </c:pt>
                <c:pt idx="8">
                  <c:v>585000</c:v>
                </c:pt>
                <c:pt idx="9">
                  <c:v>585000</c:v>
                </c:pt>
                <c:pt idx="10">
                  <c:v>585000</c:v>
                </c:pt>
                <c:pt idx="11">
                  <c:v>585000</c:v>
                </c:pt>
                <c:pt idx="12">
                  <c:v>585000</c:v>
                </c:pt>
                <c:pt idx="13">
                  <c:v>585000</c:v>
                </c:pt>
                <c:pt idx="14">
                  <c:v>585000</c:v>
                </c:pt>
                <c:pt idx="15">
                  <c:v>585000</c:v>
                </c:pt>
                <c:pt idx="16">
                  <c:v>585000</c:v>
                </c:pt>
                <c:pt idx="17">
                  <c:v>585000</c:v>
                </c:pt>
                <c:pt idx="18">
                  <c:v>585000</c:v>
                </c:pt>
                <c:pt idx="19">
                  <c:v>585000</c:v>
                </c:pt>
                <c:pt idx="20">
                  <c:v>585000</c:v>
                </c:pt>
                <c:pt idx="21">
                  <c:v>585000</c:v>
                </c:pt>
                <c:pt idx="22">
                  <c:v>585000</c:v>
                </c:pt>
                <c:pt idx="23">
                  <c:v>585000</c:v>
                </c:pt>
                <c:pt idx="24">
                  <c:v>585000</c:v>
                </c:pt>
                <c:pt idx="25">
                  <c:v>585000</c:v>
                </c:pt>
                <c:pt idx="26">
                  <c:v>585000</c:v>
                </c:pt>
                <c:pt idx="27">
                  <c:v>585000</c:v>
                </c:pt>
                <c:pt idx="28">
                  <c:v>585000</c:v>
                </c:pt>
                <c:pt idx="29">
                  <c:v>585000</c:v>
                </c:pt>
                <c:pt idx="30">
                  <c:v>585000</c:v>
                </c:pt>
                <c:pt idx="31">
                  <c:v>585000</c:v>
                </c:pt>
                <c:pt idx="32">
                  <c:v>585000</c:v>
                </c:pt>
                <c:pt idx="33">
                  <c:v>585000</c:v>
                </c:pt>
                <c:pt idx="34">
                  <c:v>585000</c:v>
                </c:pt>
                <c:pt idx="35">
                  <c:v>585000</c:v>
                </c:pt>
                <c:pt idx="36">
                  <c:v>585000</c:v>
                </c:pt>
                <c:pt idx="37">
                  <c:v>585000</c:v>
                </c:pt>
                <c:pt idx="38">
                  <c:v>585000</c:v>
                </c:pt>
                <c:pt idx="39">
                  <c:v>585000</c:v>
                </c:pt>
                <c:pt idx="40">
                  <c:v>585000</c:v>
                </c:pt>
                <c:pt idx="41">
                  <c:v>585000</c:v>
                </c:pt>
                <c:pt idx="42">
                  <c:v>585000</c:v>
                </c:pt>
                <c:pt idx="43">
                  <c:v>585000</c:v>
                </c:pt>
                <c:pt idx="44">
                  <c:v>785000</c:v>
                </c:pt>
                <c:pt idx="45">
                  <c:v>785000</c:v>
                </c:pt>
                <c:pt idx="46">
                  <c:v>785000</c:v>
                </c:pt>
                <c:pt idx="47">
                  <c:v>785000</c:v>
                </c:pt>
                <c:pt idx="48">
                  <c:v>785000</c:v>
                </c:pt>
                <c:pt idx="49">
                  <c:v>785000</c:v>
                </c:pt>
                <c:pt idx="50">
                  <c:v>785000</c:v>
                </c:pt>
                <c:pt idx="51">
                  <c:v>785000</c:v>
                </c:pt>
                <c:pt idx="52">
                  <c:v>785000</c:v>
                </c:pt>
                <c:pt idx="53">
                  <c:v>785000</c:v>
                </c:pt>
                <c:pt idx="54">
                  <c:v>785000</c:v>
                </c:pt>
                <c:pt idx="55">
                  <c:v>785000</c:v>
                </c:pt>
                <c:pt idx="56">
                  <c:v>785000</c:v>
                </c:pt>
                <c:pt idx="57">
                  <c:v>785000</c:v>
                </c:pt>
                <c:pt idx="58">
                  <c:v>785000</c:v>
                </c:pt>
                <c:pt idx="59">
                  <c:v>785000</c:v>
                </c:pt>
                <c:pt idx="60">
                  <c:v>785000</c:v>
                </c:pt>
                <c:pt idx="61">
                  <c:v>785000</c:v>
                </c:pt>
                <c:pt idx="62">
                  <c:v>785000</c:v>
                </c:pt>
                <c:pt idx="63">
                  <c:v>785000</c:v>
                </c:pt>
                <c:pt idx="64">
                  <c:v>785000</c:v>
                </c:pt>
                <c:pt idx="65">
                  <c:v>785000</c:v>
                </c:pt>
                <c:pt idx="66">
                  <c:v>785000</c:v>
                </c:pt>
                <c:pt idx="67">
                  <c:v>785000</c:v>
                </c:pt>
                <c:pt idx="68">
                  <c:v>785000</c:v>
                </c:pt>
                <c:pt idx="69">
                  <c:v>785000</c:v>
                </c:pt>
                <c:pt idx="70">
                  <c:v>785000</c:v>
                </c:pt>
                <c:pt idx="71">
                  <c:v>785000</c:v>
                </c:pt>
                <c:pt idx="72">
                  <c:v>785000</c:v>
                </c:pt>
                <c:pt idx="73">
                  <c:v>785000</c:v>
                </c:pt>
                <c:pt idx="74">
                  <c:v>785000</c:v>
                </c:pt>
                <c:pt idx="75">
                  <c:v>785000</c:v>
                </c:pt>
                <c:pt idx="76">
                  <c:v>785000</c:v>
                </c:pt>
                <c:pt idx="77">
                  <c:v>785000</c:v>
                </c:pt>
                <c:pt idx="78">
                  <c:v>785000</c:v>
                </c:pt>
                <c:pt idx="79">
                  <c:v>785000</c:v>
                </c:pt>
                <c:pt idx="80">
                  <c:v>785000</c:v>
                </c:pt>
                <c:pt idx="81">
                  <c:v>785000</c:v>
                </c:pt>
                <c:pt idx="82">
                  <c:v>785000</c:v>
                </c:pt>
                <c:pt idx="83">
                  <c:v>785000</c:v>
                </c:pt>
                <c:pt idx="84">
                  <c:v>785000</c:v>
                </c:pt>
                <c:pt idx="85">
                  <c:v>785000</c:v>
                </c:pt>
                <c:pt idx="86">
                  <c:v>785000</c:v>
                </c:pt>
                <c:pt idx="87">
                  <c:v>785000</c:v>
                </c:pt>
                <c:pt idx="88">
                  <c:v>785000</c:v>
                </c:pt>
                <c:pt idx="89">
                  <c:v>785000</c:v>
                </c:pt>
                <c:pt idx="90">
                  <c:v>785000</c:v>
                </c:pt>
                <c:pt idx="91">
                  <c:v>785000</c:v>
                </c:pt>
                <c:pt idx="92">
                  <c:v>785000</c:v>
                </c:pt>
                <c:pt idx="93">
                  <c:v>785000</c:v>
                </c:pt>
                <c:pt idx="94">
                  <c:v>785000</c:v>
                </c:pt>
                <c:pt idx="95">
                  <c:v>785000</c:v>
                </c:pt>
                <c:pt idx="96">
                  <c:v>785000</c:v>
                </c:pt>
                <c:pt idx="97">
                  <c:v>785000</c:v>
                </c:pt>
                <c:pt idx="98">
                  <c:v>785000</c:v>
                </c:pt>
                <c:pt idx="99">
                  <c:v>785000</c:v>
                </c:pt>
                <c:pt idx="100">
                  <c:v>785000</c:v>
                </c:pt>
                <c:pt idx="101">
                  <c:v>785000</c:v>
                </c:pt>
                <c:pt idx="102">
                  <c:v>785000</c:v>
                </c:pt>
                <c:pt idx="103">
                  <c:v>785000</c:v>
                </c:pt>
                <c:pt idx="104">
                  <c:v>1139857.1499999999</c:v>
                </c:pt>
                <c:pt idx="105">
                  <c:v>1139857.1499999999</c:v>
                </c:pt>
                <c:pt idx="106">
                  <c:v>1139857.1499999999</c:v>
                </c:pt>
                <c:pt idx="107">
                  <c:v>1139857.1499999999</c:v>
                </c:pt>
                <c:pt idx="108">
                  <c:v>1139857.1499999999</c:v>
                </c:pt>
                <c:pt idx="109">
                  <c:v>1239857.1499999999</c:v>
                </c:pt>
                <c:pt idx="110">
                  <c:v>1239857.1499999999</c:v>
                </c:pt>
                <c:pt idx="111">
                  <c:v>1339857.1499999999</c:v>
                </c:pt>
                <c:pt idx="112">
                  <c:v>1339857.1499999999</c:v>
                </c:pt>
                <c:pt idx="113">
                  <c:v>1439857.15</c:v>
                </c:pt>
                <c:pt idx="114">
                  <c:v>1439857.15</c:v>
                </c:pt>
                <c:pt idx="115">
                  <c:v>1439857.15</c:v>
                </c:pt>
                <c:pt idx="116">
                  <c:v>1439857.15</c:v>
                </c:pt>
                <c:pt idx="117">
                  <c:v>939857.14999999991</c:v>
                </c:pt>
                <c:pt idx="118">
                  <c:v>939857.14999999991</c:v>
                </c:pt>
                <c:pt idx="119">
                  <c:v>939857.14999999991</c:v>
                </c:pt>
                <c:pt idx="120">
                  <c:v>939857.14999999991</c:v>
                </c:pt>
                <c:pt idx="121">
                  <c:v>939857.14999999991</c:v>
                </c:pt>
                <c:pt idx="122">
                  <c:v>939857.14999999991</c:v>
                </c:pt>
                <c:pt idx="123">
                  <c:v>939857.14999999991</c:v>
                </c:pt>
                <c:pt idx="124">
                  <c:v>939857.14999999991</c:v>
                </c:pt>
                <c:pt idx="125">
                  <c:v>939857.14999999991</c:v>
                </c:pt>
                <c:pt idx="126">
                  <c:v>939857.14999999991</c:v>
                </c:pt>
                <c:pt idx="127">
                  <c:v>939857.14999999991</c:v>
                </c:pt>
                <c:pt idx="128">
                  <c:v>939857.14999999991</c:v>
                </c:pt>
                <c:pt idx="129">
                  <c:v>939857.14999999991</c:v>
                </c:pt>
                <c:pt idx="130">
                  <c:v>939857.14999999991</c:v>
                </c:pt>
                <c:pt idx="131">
                  <c:v>939857.14999999991</c:v>
                </c:pt>
                <c:pt idx="132">
                  <c:v>939857.14999999991</c:v>
                </c:pt>
                <c:pt idx="133">
                  <c:v>939857.14999999991</c:v>
                </c:pt>
                <c:pt idx="134">
                  <c:v>939857.14999999991</c:v>
                </c:pt>
                <c:pt idx="135">
                  <c:v>939857.14999999991</c:v>
                </c:pt>
                <c:pt idx="136">
                  <c:v>939857.14999999991</c:v>
                </c:pt>
                <c:pt idx="137">
                  <c:v>1239857.1499999999</c:v>
                </c:pt>
                <c:pt idx="138">
                  <c:v>1239857.1499999999</c:v>
                </c:pt>
                <c:pt idx="139">
                  <c:v>1239857.1499999999</c:v>
                </c:pt>
                <c:pt idx="140">
                  <c:v>1239857.1499999999</c:v>
                </c:pt>
                <c:pt idx="141">
                  <c:v>1239857.1499999999</c:v>
                </c:pt>
                <c:pt idx="142">
                  <c:v>1239857.1499999999</c:v>
                </c:pt>
                <c:pt idx="143">
                  <c:v>1239857.1499999999</c:v>
                </c:pt>
                <c:pt idx="144">
                  <c:v>1239857.1499999999</c:v>
                </c:pt>
                <c:pt idx="145">
                  <c:v>1239857.1499999999</c:v>
                </c:pt>
                <c:pt idx="146">
                  <c:v>939857.14999999991</c:v>
                </c:pt>
                <c:pt idx="147">
                  <c:v>939857.14999999991</c:v>
                </c:pt>
                <c:pt idx="148">
                  <c:v>939857.14999999991</c:v>
                </c:pt>
                <c:pt idx="149">
                  <c:v>939857.14999999991</c:v>
                </c:pt>
                <c:pt idx="150">
                  <c:v>1539857.15</c:v>
                </c:pt>
                <c:pt idx="151">
                  <c:v>1539857.15</c:v>
                </c:pt>
                <c:pt idx="152">
                  <c:v>1539857.15</c:v>
                </c:pt>
                <c:pt idx="153">
                  <c:v>1539857.15</c:v>
                </c:pt>
                <c:pt idx="154">
                  <c:v>1539857.15</c:v>
                </c:pt>
                <c:pt idx="155">
                  <c:v>1539857.15</c:v>
                </c:pt>
                <c:pt idx="156">
                  <c:v>1539857.15</c:v>
                </c:pt>
                <c:pt idx="157">
                  <c:v>1539857.15</c:v>
                </c:pt>
                <c:pt idx="158">
                  <c:v>1539857.15</c:v>
                </c:pt>
                <c:pt idx="159">
                  <c:v>1539857.15</c:v>
                </c:pt>
                <c:pt idx="160">
                  <c:v>1539857.15</c:v>
                </c:pt>
                <c:pt idx="161">
                  <c:v>1539857.15</c:v>
                </c:pt>
                <c:pt idx="162">
                  <c:v>1539857.15</c:v>
                </c:pt>
                <c:pt idx="163">
                  <c:v>1539857.15</c:v>
                </c:pt>
                <c:pt idx="164">
                  <c:v>1539857.15</c:v>
                </c:pt>
                <c:pt idx="165">
                  <c:v>1539857.15</c:v>
                </c:pt>
                <c:pt idx="166">
                  <c:v>1539857.15</c:v>
                </c:pt>
                <c:pt idx="167">
                  <c:v>1539857.15</c:v>
                </c:pt>
                <c:pt idx="168">
                  <c:v>1539857.15</c:v>
                </c:pt>
                <c:pt idx="169">
                  <c:v>1539857.15</c:v>
                </c:pt>
                <c:pt idx="170">
                  <c:v>1539857.15</c:v>
                </c:pt>
                <c:pt idx="171">
                  <c:v>1539857.15</c:v>
                </c:pt>
                <c:pt idx="172">
                  <c:v>1539857.15</c:v>
                </c:pt>
                <c:pt idx="173">
                  <c:v>1944619.075</c:v>
                </c:pt>
                <c:pt idx="174">
                  <c:v>1944619.075</c:v>
                </c:pt>
                <c:pt idx="175">
                  <c:v>1944619.075</c:v>
                </c:pt>
                <c:pt idx="176">
                  <c:v>1944619.075</c:v>
                </c:pt>
                <c:pt idx="177">
                  <c:v>1944619.075</c:v>
                </c:pt>
                <c:pt idx="178">
                  <c:v>1944619.075</c:v>
                </c:pt>
                <c:pt idx="179">
                  <c:v>1944619.075</c:v>
                </c:pt>
                <c:pt idx="180">
                  <c:v>1944619.075</c:v>
                </c:pt>
                <c:pt idx="181">
                  <c:v>1944619.075</c:v>
                </c:pt>
                <c:pt idx="182">
                  <c:v>1944619.075</c:v>
                </c:pt>
                <c:pt idx="183">
                  <c:v>1944619.075</c:v>
                </c:pt>
                <c:pt idx="184">
                  <c:v>1944619.075</c:v>
                </c:pt>
                <c:pt idx="185">
                  <c:v>1944619.075</c:v>
                </c:pt>
                <c:pt idx="186">
                  <c:v>1944619.075</c:v>
                </c:pt>
                <c:pt idx="187">
                  <c:v>1944619.075</c:v>
                </c:pt>
                <c:pt idx="188">
                  <c:v>1944619.075</c:v>
                </c:pt>
                <c:pt idx="189">
                  <c:v>1944619.075</c:v>
                </c:pt>
                <c:pt idx="190">
                  <c:v>1944619.075</c:v>
                </c:pt>
                <c:pt idx="191">
                  <c:v>1944619.075</c:v>
                </c:pt>
                <c:pt idx="192">
                  <c:v>1944619.075</c:v>
                </c:pt>
                <c:pt idx="193">
                  <c:v>1944619.075</c:v>
                </c:pt>
                <c:pt idx="194">
                  <c:v>1944619.075</c:v>
                </c:pt>
                <c:pt idx="195">
                  <c:v>1944619.075</c:v>
                </c:pt>
                <c:pt idx="196">
                  <c:v>1944619.075</c:v>
                </c:pt>
                <c:pt idx="197">
                  <c:v>1944619.075</c:v>
                </c:pt>
                <c:pt idx="198">
                  <c:v>1944619.075</c:v>
                </c:pt>
                <c:pt idx="199">
                  <c:v>1944619.075</c:v>
                </c:pt>
                <c:pt idx="200">
                  <c:v>1944619.075</c:v>
                </c:pt>
                <c:pt idx="201">
                  <c:v>1944619.075</c:v>
                </c:pt>
                <c:pt idx="202">
                  <c:v>1944619.075</c:v>
                </c:pt>
                <c:pt idx="203">
                  <c:v>1944619.075</c:v>
                </c:pt>
                <c:pt idx="204">
                  <c:v>1944619.075</c:v>
                </c:pt>
                <c:pt idx="205">
                  <c:v>1944619.075</c:v>
                </c:pt>
                <c:pt idx="206">
                  <c:v>1944619.075</c:v>
                </c:pt>
                <c:pt idx="207">
                  <c:v>1944619.075</c:v>
                </c:pt>
                <c:pt idx="208">
                  <c:v>1944619.075</c:v>
                </c:pt>
                <c:pt idx="209">
                  <c:v>1944619.075</c:v>
                </c:pt>
                <c:pt idx="210">
                  <c:v>1944619.075</c:v>
                </c:pt>
                <c:pt idx="211">
                  <c:v>1944619.075</c:v>
                </c:pt>
                <c:pt idx="212">
                  <c:v>1944619.075</c:v>
                </c:pt>
                <c:pt idx="213">
                  <c:v>1944619.075</c:v>
                </c:pt>
                <c:pt idx="214">
                  <c:v>1944619.075</c:v>
                </c:pt>
                <c:pt idx="215">
                  <c:v>1944619.075</c:v>
                </c:pt>
                <c:pt idx="216">
                  <c:v>1944619.075</c:v>
                </c:pt>
                <c:pt idx="217">
                  <c:v>1944619.075</c:v>
                </c:pt>
                <c:pt idx="218">
                  <c:v>1944619.075</c:v>
                </c:pt>
                <c:pt idx="219">
                  <c:v>1944619.075</c:v>
                </c:pt>
                <c:pt idx="220">
                  <c:v>1944619.075</c:v>
                </c:pt>
                <c:pt idx="221">
                  <c:v>1944619.075</c:v>
                </c:pt>
                <c:pt idx="222">
                  <c:v>1944619.075</c:v>
                </c:pt>
                <c:pt idx="223">
                  <c:v>1944619.075</c:v>
                </c:pt>
                <c:pt idx="224">
                  <c:v>1944619.075</c:v>
                </c:pt>
                <c:pt idx="225">
                  <c:v>1944619.075</c:v>
                </c:pt>
                <c:pt idx="226">
                  <c:v>1944619.075</c:v>
                </c:pt>
                <c:pt idx="227">
                  <c:v>1944619.075</c:v>
                </c:pt>
                <c:pt idx="228">
                  <c:v>1944619.075</c:v>
                </c:pt>
                <c:pt idx="229">
                  <c:v>1944619.075</c:v>
                </c:pt>
                <c:pt idx="230">
                  <c:v>1944619.075</c:v>
                </c:pt>
                <c:pt idx="231">
                  <c:v>1944619.075</c:v>
                </c:pt>
                <c:pt idx="232">
                  <c:v>1944619.075</c:v>
                </c:pt>
                <c:pt idx="233">
                  <c:v>1944619.075</c:v>
                </c:pt>
                <c:pt idx="234">
                  <c:v>1944619.075</c:v>
                </c:pt>
                <c:pt idx="235">
                  <c:v>1944619.075</c:v>
                </c:pt>
                <c:pt idx="236">
                  <c:v>1944619.075</c:v>
                </c:pt>
                <c:pt idx="237">
                  <c:v>1944619.075</c:v>
                </c:pt>
                <c:pt idx="238">
                  <c:v>1944619.075</c:v>
                </c:pt>
                <c:pt idx="239">
                  <c:v>1944619.075</c:v>
                </c:pt>
                <c:pt idx="240">
                  <c:v>1944619.075</c:v>
                </c:pt>
                <c:pt idx="241">
                  <c:v>1944619.075</c:v>
                </c:pt>
                <c:pt idx="242">
                  <c:v>1944619.075</c:v>
                </c:pt>
                <c:pt idx="243">
                  <c:v>1944619.075</c:v>
                </c:pt>
                <c:pt idx="244">
                  <c:v>1944619.075</c:v>
                </c:pt>
                <c:pt idx="245">
                  <c:v>1944619.075</c:v>
                </c:pt>
                <c:pt idx="246">
                  <c:v>1944619.075</c:v>
                </c:pt>
                <c:pt idx="247">
                  <c:v>1944619.075</c:v>
                </c:pt>
                <c:pt idx="248">
                  <c:v>1944619.075</c:v>
                </c:pt>
                <c:pt idx="249">
                  <c:v>1944619.075</c:v>
                </c:pt>
                <c:pt idx="250">
                  <c:v>1944619.075</c:v>
                </c:pt>
                <c:pt idx="251">
                  <c:v>1944619.075</c:v>
                </c:pt>
                <c:pt idx="252">
                  <c:v>1944619.075</c:v>
                </c:pt>
                <c:pt idx="253">
                  <c:v>1944619.075</c:v>
                </c:pt>
                <c:pt idx="254">
                  <c:v>1944619.075</c:v>
                </c:pt>
                <c:pt idx="255">
                  <c:v>1944619.075</c:v>
                </c:pt>
                <c:pt idx="256">
                  <c:v>1944619.075</c:v>
                </c:pt>
                <c:pt idx="257">
                  <c:v>1944619.075</c:v>
                </c:pt>
                <c:pt idx="258">
                  <c:v>1944619.075</c:v>
                </c:pt>
                <c:pt idx="259">
                  <c:v>1944619.075</c:v>
                </c:pt>
                <c:pt idx="260">
                  <c:v>1944619.075</c:v>
                </c:pt>
                <c:pt idx="261">
                  <c:v>1944619.075</c:v>
                </c:pt>
                <c:pt idx="262">
                  <c:v>1944619.075</c:v>
                </c:pt>
                <c:pt idx="263">
                  <c:v>1944619.075</c:v>
                </c:pt>
                <c:pt idx="264">
                  <c:v>1944619.075</c:v>
                </c:pt>
                <c:pt idx="265">
                  <c:v>1944619.075</c:v>
                </c:pt>
                <c:pt idx="266">
                  <c:v>1944619.075</c:v>
                </c:pt>
                <c:pt idx="267">
                  <c:v>1944619.075</c:v>
                </c:pt>
                <c:pt idx="268">
                  <c:v>1944619.075</c:v>
                </c:pt>
                <c:pt idx="269">
                  <c:v>1944619.075</c:v>
                </c:pt>
                <c:pt idx="270">
                  <c:v>1944619.075</c:v>
                </c:pt>
                <c:pt idx="271">
                  <c:v>1944619.075</c:v>
                </c:pt>
                <c:pt idx="272">
                  <c:v>1944619.075</c:v>
                </c:pt>
                <c:pt idx="273">
                  <c:v>1944619.075</c:v>
                </c:pt>
                <c:pt idx="274">
                  <c:v>1944619.075</c:v>
                </c:pt>
                <c:pt idx="275">
                  <c:v>1944619.075</c:v>
                </c:pt>
                <c:pt idx="276">
                  <c:v>1944619.075</c:v>
                </c:pt>
                <c:pt idx="277">
                  <c:v>1944619.075</c:v>
                </c:pt>
                <c:pt idx="278">
                  <c:v>1944619.075</c:v>
                </c:pt>
                <c:pt idx="279">
                  <c:v>1944619.075</c:v>
                </c:pt>
                <c:pt idx="280">
                  <c:v>1944619.075</c:v>
                </c:pt>
                <c:pt idx="281">
                  <c:v>1944619.075</c:v>
                </c:pt>
                <c:pt idx="282">
                  <c:v>1944619.075</c:v>
                </c:pt>
                <c:pt idx="283">
                  <c:v>1944619.075</c:v>
                </c:pt>
                <c:pt idx="284">
                  <c:v>1944619.075</c:v>
                </c:pt>
                <c:pt idx="285">
                  <c:v>1944619.075</c:v>
                </c:pt>
                <c:pt idx="286">
                  <c:v>1944619.075</c:v>
                </c:pt>
                <c:pt idx="287">
                  <c:v>1944619.075</c:v>
                </c:pt>
                <c:pt idx="288">
                  <c:v>1944619.075</c:v>
                </c:pt>
                <c:pt idx="289">
                  <c:v>1944619.075</c:v>
                </c:pt>
                <c:pt idx="290">
                  <c:v>1944619.075</c:v>
                </c:pt>
                <c:pt idx="291">
                  <c:v>1944619.075</c:v>
                </c:pt>
                <c:pt idx="292">
                  <c:v>1944619.075</c:v>
                </c:pt>
                <c:pt idx="293">
                  <c:v>1944619.075</c:v>
                </c:pt>
                <c:pt idx="294">
                  <c:v>1944619.075</c:v>
                </c:pt>
                <c:pt idx="295">
                  <c:v>1944619.075</c:v>
                </c:pt>
                <c:pt idx="296">
                  <c:v>1944619.075</c:v>
                </c:pt>
                <c:pt idx="297">
                  <c:v>1944619.075</c:v>
                </c:pt>
                <c:pt idx="298">
                  <c:v>1944619.075</c:v>
                </c:pt>
                <c:pt idx="299">
                  <c:v>1944619.075</c:v>
                </c:pt>
                <c:pt idx="300">
                  <c:v>1944619.075</c:v>
                </c:pt>
                <c:pt idx="301">
                  <c:v>1944619.075</c:v>
                </c:pt>
                <c:pt idx="302">
                  <c:v>2423571.4500000002</c:v>
                </c:pt>
                <c:pt idx="303">
                  <c:v>2423571.4500000002</c:v>
                </c:pt>
                <c:pt idx="304">
                  <c:v>2423571.4500000002</c:v>
                </c:pt>
                <c:pt idx="305">
                  <c:v>2423571.4500000002</c:v>
                </c:pt>
                <c:pt idx="306">
                  <c:v>2423571.4500000002</c:v>
                </c:pt>
                <c:pt idx="307">
                  <c:v>2423571.4500000002</c:v>
                </c:pt>
                <c:pt idx="308">
                  <c:v>2423571.4500000002</c:v>
                </c:pt>
                <c:pt idx="309">
                  <c:v>2423571.4500000002</c:v>
                </c:pt>
                <c:pt idx="310">
                  <c:v>2423571.4500000002</c:v>
                </c:pt>
                <c:pt idx="311">
                  <c:v>2423571.4500000002</c:v>
                </c:pt>
                <c:pt idx="312">
                  <c:v>2423571.4500000002</c:v>
                </c:pt>
                <c:pt idx="313">
                  <c:v>2423571.4500000002</c:v>
                </c:pt>
                <c:pt idx="314">
                  <c:v>2423571.4500000002</c:v>
                </c:pt>
                <c:pt idx="315">
                  <c:v>2423571.4500000002</c:v>
                </c:pt>
                <c:pt idx="316">
                  <c:v>2423571.4500000002</c:v>
                </c:pt>
                <c:pt idx="317">
                  <c:v>2423571.4500000002</c:v>
                </c:pt>
                <c:pt idx="318">
                  <c:v>2423571.4500000002</c:v>
                </c:pt>
                <c:pt idx="319">
                  <c:v>2423571.4500000002</c:v>
                </c:pt>
                <c:pt idx="320">
                  <c:v>2423571.4500000002</c:v>
                </c:pt>
                <c:pt idx="321">
                  <c:v>2423571.4500000002</c:v>
                </c:pt>
                <c:pt idx="322">
                  <c:v>2423571.4500000002</c:v>
                </c:pt>
                <c:pt idx="323">
                  <c:v>2423571.4500000002</c:v>
                </c:pt>
                <c:pt idx="324">
                  <c:v>2423571.4500000002</c:v>
                </c:pt>
                <c:pt idx="325">
                  <c:v>2423571.4500000002</c:v>
                </c:pt>
                <c:pt idx="326">
                  <c:v>2423571.4500000002</c:v>
                </c:pt>
                <c:pt idx="327">
                  <c:v>2423571.4500000002</c:v>
                </c:pt>
                <c:pt idx="328">
                  <c:v>2423571.4500000002</c:v>
                </c:pt>
                <c:pt idx="329">
                  <c:v>2423571.4500000002</c:v>
                </c:pt>
                <c:pt idx="330">
                  <c:v>2423571.4500000002</c:v>
                </c:pt>
                <c:pt idx="331">
                  <c:v>2423571.4500000002</c:v>
                </c:pt>
                <c:pt idx="332">
                  <c:v>2423571.4500000002</c:v>
                </c:pt>
                <c:pt idx="333">
                  <c:v>2423571.4500000002</c:v>
                </c:pt>
                <c:pt idx="334">
                  <c:v>2423571.4500000002</c:v>
                </c:pt>
                <c:pt idx="335">
                  <c:v>2423571.4500000002</c:v>
                </c:pt>
                <c:pt idx="336">
                  <c:v>2423571.4500000002</c:v>
                </c:pt>
                <c:pt idx="337">
                  <c:v>2423571.4500000002</c:v>
                </c:pt>
                <c:pt idx="338">
                  <c:v>2423571.4500000002</c:v>
                </c:pt>
                <c:pt idx="339">
                  <c:v>2423571.4500000002</c:v>
                </c:pt>
                <c:pt idx="340">
                  <c:v>2423571.4500000002</c:v>
                </c:pt>
                <c:pt idx="341">
                  <c:v>2423571.4500000002</c:v>
                </c:pt>
                <c:pt idx="342">
                  <c:v>2423571.4500000002</c:v>
                </c:pt>
                <c:pt idx="343">
                  <c:v>2423571.4500000002</c:v>
                </c:pt>
                <c:pt idx="344">
                  <c:v>2423571.4500000002</c:v>
                </c:pt>
                <c:pt idx="345">
                  <c:v>2423571.4500000002</c:v>
                </c:pt>
                <c:pt idx="346">
                  <c:v>2423571.4500000002</c:v>
                </c:pt>
                <c:pt idx="347">
                  <c:v>2423571.4500000002</c:v>
                </c:pt>
                <c:pt idx="348">
                  <c:v>2423571.4500000002</c:v>
                </c:pt>
                <c:pt idx="349">
                  <c:v>2423571.4500000002</c:v>
                </c:pt>
                <c:pt idx="350">
                  <c:v>2423571.4500000002</c:v>
                </c:pt>
                <c:pt idx="351">
                  <c:v>2423571.4500000002</c:v>
                </c:pt>
                <c:pt idx="352">
                  <c:v>2423571.4500000002</c:v>
                </c:pt>
                <c:pt idx="353">
                  <c:v>2423571.4500000002</c:v>
                </c:pt>
                <c:pt idx="354">
                  <c:v>2423571.4500000002</c:v>
                </c:pt>
                <c:pt idx="355">
                  <c:v>2423571.4500000002</c:v>
                </c:pt>
                <c:pt idx="356">
                  <c:v>2423571.4500000002</c:v>
                </c:pt>
                <c:pt idx="357">
                  <c:v>2423571.4500000002</c:v>
                </c:pt>
                <c:pt idx="358">
                  <c:v>2423571.4500000002</c:v>
                </c:pt>
                <c:pt idx="359">
                  <c:v>2423571.4500000002</c:v>
                </c:pt>
                <c:pt idx="360">
                  <c:v>2423571.4500000002</c:v>
                </c:pt>
                <c:pt idx="361">
                  <c:v>2423571.4500000002</c:v>
                </c:pt>
                <c:pt idx="362">
                  <c:v>2423571.4500000002</c:v>
                </c:pt>
                <c:pt idx="363">
                  <c:v>2423571.4500000002</c:v>
                </c:pt>
                <c:pt idx="364">
                  <c:v>2423571.4500000002</c:v>
                </c:pt>
                <c:pt idx="365">
                  <c:v>2423571.4500000002</c:v>
                </c:pt>
                <c:pt idx="366">
                  <c:v>2423571.4500000002</c:v>
                </c:pt>
                <c:pt idx="367">
                  <c:v>2423571.4500000002</c:v>
                </c:pt>
                <c:pt idx="368">
                  <c:v>2423571.4500000002</c:v>
                </c:pt>
                <c:pt idx="369">
                  <c:v>2423571.4500000002</c:v>
                </c:pt>
                <c:pt idx="370">
                  <c:v>2423571.4500000002</c:v>
                </c:pt>
                <c:pt idx="371">
                  <c:v>2423571.4500000002</c:v>
                </c:pt>
                <c:pt idx="372">
                  <c:v>2423571.4500000002</c:v>
                </c:pt>
                <c:pt idx="373">
                  <c:v>2423571.4500000002</c:v>
                </c:pt>
                <c:pt idx="374">
                  <c:v>2423571.4500000002</c:v>
                </c:pt>
                <c:pt idx="375">
                  <c:v>2423571.4500000002</c:v>
                </c:pt>
                <c:pt idx="376">
                  <c:v>2423571.4500000002</c:v>
                </c:pt>
                <c:pt idx="377">
                  <c:v>2423571.4500000002</c:v>
                </c:pt>
                <c:pt idx="378">
                  <c:v>2423571.4500000002</c:v>
                </c:pt>
                <c:pt idx="379">
                  <c:v>2423571.4500000002</c:v>
                </c:pt>
                <c:pt idx="380">
                  <c:v>2423571.4500000002</c:v>
                </c:pt>
                <c:pt idx="381">
                  <c:v>2423571.4500000002</c:v>
                </c:pt>
                <c:pt idx="382">
                  <c:v>2423571.4500000002</c:v>
                </c:pt>
                <c:pt idx="383">
                  <c:v>2423571.4500000002</c:v>
                </c:pt>
                <c:pt idx="384">
                  <c:v>2423571.4500000002</c:v>
                </c:pt>
                <c:pt idx="385">
                  <c:v>2423571.4500000002</c:v>
                </c:pt>
                <c:pt idx="386">
                  <c:v>2423571.4500000002</c:v>
                </c:pt>
                <c:pt idx="387">
                  <c:v>2423571.4500000002</c:v>
                </c:pt>
                <c:pt idx="388">
                  <c:v>2423571.4500000002</c:v>
                </c:pt>
                <c:pt idx="389">
                  <c:v>2423571.4500000002</c:v>
                </c:pt>
                <c:pt idx="390">
                  <c:v>2423571.4500000002</c:v>
                </c:pt>
                <c:pt idx="391">
                  <c:v>2423571.4500000002</c:v>
                </c:pt>
                <c:pt idx="392">
                  <c:v>2423571.4500000002</c:v>
                </c:pt>
                <c:pt idx="393">
                  <c:v>2423571.4500000002</c:v>
                </c:pt>
                <c:pt idx="394">
                  <c:v>2423571.4500000002</c:v>
                </c:pt>
                <c:pt idx="395">
                  <c:v>2423571.4500000002</c:v>
                </c:pt>
                <c:pt idx="396">
                  <c:v>2423571.4500000002</c:v>
                </c:pt>
                <c:pt idx="397">
                  <c:v>2423571.4500000002</c:v>
                </c:pt>
                <c:pt idx="398">
                  <c:v>2423571.4500000002</c:v>
                </c:pt>
                <c:pt idx="399">
                  <c:v>2423571.4500000002</c:v>
                </c:pt>
                <c:pt idx="400">
                  <c:v>2423571.4500000002</c:v>
                </c:pt>
                <c:pt idx="401">
                  <c:v>2423571.4500000002</c:v>
                </c:pt>
                <c:pt idx="402">
                  <c:v>2423571.4500000002</c:v>
                </c:pt>
                <c:pt idx="403">
                  <c:v>2423571.4500000002</c:v>
                </c:pt>
                <c:pt idx="404">
                  <c:v>2423571.4500000002</c:v>
                </c:pt>
                <c:pt idx="405">
                  <c:v>2423571.4500000002</c:v>
                </c:pt>
                <c:pt idx="406">
                  <c:v>2423571.4500000002</c:v>
                </c:pt>
                <c:pt idx="407">
                  <c:v>2423571.4500000002</c:v>
                </c:pt>
                <c:pt idx="408">
                  <c:v>2423571.4500000002</c:v>
                </c:pt>
                <c:pt idx="409">
                  <c:v>2423571.4500000002</c:v>
                </c:pt>
                <c:pt idx="410">
                  <c:v>2423571.4500000002</c:v>
                </c:pt>
                <c:pt idx="411">
                  <c:v>2423571.4500000002</c:v>
                </c:pt>
                <c:pt idx="412">
                  <c:v>2423571.4500000002</c:v>
                </c:pt>
                <c:pt idx="413">
                  <c:v>2423571.4500000002</c:v>
                </c:pt>
                <c:pt idx="414">
                  <c:v>2423571.4500000002</c:v>
                </c:pt>
                <c:pt idx="415">
                  <c:v>2423571.4500000002</c:v>
                </c:pt>
                <c:pt idx="416">
                  <c:v>2423571.4500000002</c:v>
                </c:pt>
                <c:pt idx="417">
                  <c:v>2423571.4500000002</c:v>
                </c:pt>
                <c:pt idx="418">
                  <c:v>2423571.4500000002</c:v>
                </c:pt>
                <c:pt idx="419">
                  <c:v>2423571.4500000002</c:v>
                </c:pt>
              </c:numCache>
            </c:numRef>
          </c:val>
        </c:ser>
        <c:ser>
          <c:idx val="1"/>
          <c:order val="2"/>
          <c:tx>
            <c:v>Holland</c:v>
          </c:tx>
          <c:spPr>
            <a:solidFill>
              <a:schemeClr val="accent6">
                <a:lumMod val="20000"/>
                <a:lumOff val="80000"/>
                <a:alpha val="50000"/>
              </a:schemeClr>
            </a:solidFill>
            <a:ln w="9525">
              <a:solidFill>
                <a:schemeClr val="tx1"/>
              </a:solidFill>
            </a:ln>
          </c:spPr>
          <c:cat>
            <c:numRef>
              <c:f>'New Weekly'!$L$9:$L$427</c:f>
              <c:numCache>
                <c:formatCode>d\-mmm\-yy</c:formatCode>
                <c:ptCount val="419"/>
                <c:pt idx="0">
                  <c:v>650522</c:v>
                </c:pt>
                <c:pt idx="1">
                  <c:v>650529</c:v>
                </c:pt>
                <c:pt idx="2">
                  <c:v>650536</c:v>
                </c:pt>
                <c:pt idx="3">
                  <c:v>650543</c:v>
                </c:pt>
                <c:pt idx="4">
                  <c:v>650550</c:v>
                </c:pt>
                <c:pt idx="5">
                  <c:v>650557</c:v>
                </c:pt>
                <c:pt idx="6">
                  <c:v>650564</c:v>
                </c:pt>
                <c:pt idx="7">
                  <c:v>650571</c:v>
                </c:pt>
                <c:pt idx="8">
                  <c:v>650578</c:v>
                </c:pt>
                <c:pt idx="9">
                  <c:v>650585</c:v>
                </c:pt>
                <c:pt idx="10">
                  <c:v>650592</c:v>
                </c:pt>
                <c:pt idx="11">
                  <c:v>650599</c:v>
                </c:pt>
                <c:pt idx="12">
                  <c:v>650606</c:v>
                </c:pt>
                <c:pt idx="13">
                  <c:v>650613</c:v>
                </c:pt>
                <c:pt idx="14">
                  <c:v>650620</c:v>
                </c:pt>
                <c:pt idx="15">
                  <c:v>650627</c:v>
                </c:pt>
                <c:pt idx="16">
                  <c:v>650634</c:v>
                </c:pt>
                <c:pt idx="17">
                  <c:v>650641</c:v>
                </c:pt>
                <c:pt idx="18">
                  <c:v>650648</c:v>
                </c:pt>
                <c:pt idx="19">
                  <c:v>650655</c:v>
                </c:pt>
                <c:pt idx="20">
                  <c:v>650662</c:v>
                </c:pt>
                <c:pt idx="21">
                  <c:v>650669</c:v>
                </c:pt>
                <c:pt idx="22">
                  <c:v>650676</c:v>
                </c:pt>
                <c:pt idx="23">
                  <c:v>650683</c:v>
                </c:pt>
                <c:pt idx="24">
                  <c:v>650690</c:v>
                </c:pt>
                <c:pt idx="25">
                  <c:v>650697</c:v>
                </c:pt>
                <c:pt idx="26">
                  <c:v>650704</c:v>
                </c:pt>
                <c:pt idx="27">
                  <c:v>650711</c:v>
                </c:pt>
                <c:pt idx="28">
                  <c:v>650718</c:v>
                </c:pt>
                <c:pt idx="29">
                  <c:v>650725</c:v>
                </c:pt>
                <c:pt idx="30">
                  <c:v>650732</c:v>
                </c:pt>
                <c:pt idx="31">
                  <c:v>650739</c:v>
                </c:pt>
                <c:pt idx="32">
                  <c:v>650746</c:v>
                </c:pt>
                <c:pt idx="33">
                  <c:v>650753</c:v>
                </c:pt>
                <c:pt idx="34">
                  <c:v>650760</c:v>
                </c:pt>
                <c:pt idx="35">
                  <c:v>650767</c:v>
                </c:pt>
                <c:pt idx="36">
                  <c:v>650774</c:v>
                </c:pt>
                <c:pt idx="37">
                  <c:v>650781</c:v>
                </c:pt>
                <c:pt idx="38">
                  <c:v>650788</c:v>
                </c:pt>
                <c:pt idx="39">
                  <c:v>650795</c:v>
                </c:pt>
                <c:pt idx="40">
                  <c:v>650802</c:v>
                </c:pt>
                <c:pt idx="41">
                  <c:v>650809</c:v>
                </c:pt>
                <c:pt idx="42">
                  <c:v>650816</c:v>
                </c:pt>
                <c:pt idx="43">
                  <c:v>650823</c:v>
                </c:pt>
                <c:pt idx="44">
                  <c:v>650830</c:v>
                </c:pt>
                <c:pt idx="45">
                  <c:v>650837</c:v>
                </c:pt>
                <c:pt idx="46">
                  <c:v>650844</c:v>
                </c:pt>
                <c:pt idx="47">
                  <c:v>650851</c:v>
                </c:pt>
                <c:pt idx="48">
                  <c:v>650858</c:v>
                </c:pt>
                <c:pt idx="49">
                  <c:v>650865</c:v>
                </c:pt>
                <c:pt idx="50">
                  <c:v>650872</c:v>
                </c:pt>
                <c:pt idx="51">
                  <c:v>650879</c:v>
                </c:pt>
                <c:pt idx="52">
                  <c:v>650886</c:v>
                </c:pt>
                <c:pt idx="53">
                  <c:v>650893</c:v>
                </c:pt>
                <c:pt idx="54">
                  <c:v>650900</c:v>
                </c:pt>
                <c:pt idx="55">
                  <c:v>650907</c:v>
                </c:pt>
                <c:pt idx="56">
                  <c:v>650914</c:v>
                </c:pt>
                <c:pt idx="57">
                  <c:v>650921</c:v>
                </c:pt>
                <c:pt idx="58">
                  <c:v>650928</c:v>
                </c:pt>
                <c:pt idx="59">
                  <c:v>650935</c:v>
                </c:pt>
                <c:pt idx="60">
                  <c:v>650942</c:v>
                </c:pt>
                <c:pt idx="61">
                  <c:v>650949</c:v>
                </c:pt>
                <c:pt idx="62">
                  <c:v>650956</c:v>
                </c:pt>
                <c:pt idx="63">
                  <c:v>650963</c:v>
                </c:pt>
                <c:pt idx="64">
                  <c:v>650970</c:v>
                </c:pt>
                <c:pt idx="65">
                  <c:v>650977</c:v>
                </c:pt>
                <c:pt idx="66">
                  <c:v>650984</c:v>
                </c:pt>
                <c:pt idx="67">
                  <c:v>650991</c:v>
                </c:pt>
                <c:pt idx="68">
                  <c:v>650998</c:v>
                </c:pt>
                <c:pt idx="69">
                  <c:v>651005</c:v>
                </c:pt>
                <c:pt idx="70">
                  <c:v>651012</c:v>
                </c:pt>
                <c:pt idx="71">
                  <c:v>651019</c:v>
                </c:pt>
                <c:pt idx="72">
                  <c:v>651026</c:v>
                </c:pt>
                <c:pt idx="73">
                  <c:v>651033</c:v>
                </c:pt>
                <c:pt idx="74">
                  <c:v>651040</c:v>
                </c:pt>
                <c:pt idx="75">
                  <c:v>651047</c:v>
                </c:pt>
                <c:pt idx="76">
                  <c:v>651054</c:v>
                </c:pt>
                <c:pt idx="77">
                  <c:v>651061</c:v>
                </c:pt>
                <c:pt idx="78">
                  <c:v>651068</c:v>
                </c:pt>
                <c:pt idx="79">
                  <c:v>651075</c:v>
                </c:pt>
                <c:pt idx="80">
                  <c:v>651082</c:v>
                </c:pt>
                <c:pt idx="81">
                  <c:v>651089</c:v>
                </c:pt>
                <c:pt idx="82">
                  <c:v>651096</c:v>
                </c:pt>
                <c:pt idx="83">
                  <c:v>651103</c:v>
                </c:pt>
                <c:pt idx="84">
                  <c:v>651110</c:v>
                </c:pt>
                <c:pt idx="85">
                  <c:v>651117</c:v>
                </c:pt>
                <c:pt idx="86">
                  <c:v>651124</c:v>
                </c:pt>
                <c:pt idx="87">
                  <c:v>651131</c:v>
                </c:pt>
                <c:pt idx="88">
                  <c:v>651138</c:v>
                </c:pt>
                <c:pt idx="89">
                  <c:v>651145</c:v>
                </c:pt>
                <c:pt idx="90">
                  <c:v>651152</c:v>
                </c:pt>
                <c:pt idx="91">
                  <c:v>651159</c:v>
                </c:pt>
                <c:pt idx="92">
                  <c:v>651166</c:v>
                </c:pt>
                <c:pt idx="93">
                  <c:v>651173</c:v>
                </c:pt>
                <c:pt idx="94">
                  <c:v>651180</c:v>
                </c:pt>
                <c:pt idx="95">
                  <c:v>651187</c:v>
                </c:pt>
                <c:pt idx="96">
                  <c:v>651194</c:v>
                </c:pt>
                <c:pt idx="97">
                  <c:v>651201</c:v>
                </c:pt>
                <c:pt idx="98">
                  <c:v>651208</c:v>
                </c:pt>
                <c:pt idx="99">
                  <c:v>651215</c:v>
                </c:pt>
                <c:pt idx="100">
                  <c:v>651222</c:v>
                </c:pt>
                <c:pt idx="101">
                  <c:v>651229</c:v>
                </c:pt>
                <c:pt idx="102">
                  <c:v>651236</c:v>
                </c:pt>
                <c:pt idx="103">
                  <c:v>651243</c:v>
                </c:pt>
                <c:pt idx="104">
                  <c:v>651250</c:v>
                </c:pt>
                <c:pt idx="105">
                  <c:v>651257</c:v>
                </c:pt>
                <c:pt idx="106">
                  <c:v>651264</c:v>
                </c:pt>
                <c:pt idx="107">
                  <c:v>651271</c:v>
                </c:pt>
                <c:pt idx="108">
                  <c:v>651278</c:v>
                </c:pt>
                <c:pt idx="109">
                  <c:v>651285</c:v>
                </c:pt>
                <c:pt idx="110">
                  <c:v>651292</c:v>
                </c:pt>
                <c:pt idx="111">
                  <c:v>651299</c:v>
                </c:pt>
                <c:pt idx="112">
                  <c:v>651306</c:v>
                </c:pt>
                <c:pt idx="113">
                  <c:v>651313</c:v>
                </c:pt>
                <c:pt idx="114">
                  <c:v>651320</c:v>
                </c:pt>
                <c:pt idx="115">
                  <c:v>651327</c:v>
                </c:pt>
                <c:pt idx="116">
                  <c:v>651334</c:v>
                </c:pt>
                <c:pt idx="117">
                  <c:v>651341</c:v>
                </c:pt>
                <c:pt idx="118">
                  <c:v>651348</c:v>
                </c:pt>
                <c:pt idx="119">
                  <c:v>651355</c:v>
                </c:pt>
                <c:pt idx="120">
                  <c:v>651362</c:v>
                </c:pt>
                <c:pt idx="121">
                  <c:v>651369</c:v>
                </c:pt>
                <c:pt idx="122">
                  <c:v>651376</c:v>
                </c:pt>
                <c:pt idx="123">
                  <c:v>651383</c:v>
                </c:pt>
                <c:pt idx="124">
                  <c:v>651390</c:v>
                </c:pt>
                <c:pt idx="125">
                  <c:v>651397</c:v>
                </c:pt>
                <c:pt idx="126">
                  <c:v>651404</c:v>
                </c:pt>
                <c:pt idx="127">
                  <c:v>651411</c:v>
                </c:pt>
                <c:pt idx="128">
                  <c:v>651418</c:v>
                </c:pt>
                <c:pt idx="129">
                  <c:v>651425</c:v>
                </c:pt>
                <c:pt idx="130">
                  <c:v>651432</c:v>
                </c:pt>
                <c:pt idx="131">
                  <c:v>651439</c:v>
                </c:pt>
                <c:pt idx="132">
                  <c:v>651446</c:v>
                </c:pt>
                <c:pt idx="133">
                  <c:v>651453</c:v>
                </c:pt>
                <c:pt idx="134">
                  <c:v>651460</c:v>
                </c:pt>
                <c:pt idx="135">
                  <c:v>651467</c:v>
                </c:pt>
                <c:pt idx="136">
                  <c:v>651474</c:v>
                </c:pt>
                <c:pt idx="137">
                  <c:v>651481</c:v>
                </c:pt>
                <c:pt idx="138">
                  <c:v>651488</c:v>
                </c:pt>
                <c:pt idx="139">
                  <c:v>651495</c:v>
                </c:pt>
                <c:pt idx="140">
                  <c:v>651502</c:v>
                </c:pt>
                <c:pt idx="141">
                  <c:v>651509</c:v>
                </c:pt>
                <c:pt idx="142">
                  <c:v>651516</c:v>
                </c:pt>
                <c:pt idx="143">
                  <c:v>651523</c:v>
                </c:pt>
                <c:pt idx="144">
                  <c:v>651530</c:v>
                </c:pt>
                <c:pt idx="145">
                  <c:v>651537</c:v>
                </c:pt>
                <c:pt idx="146">
                  <c:v>651544</c:v>
                </c:pt>
                <c:pt idx="147">
                  <c:v>651551</c:v>
                </c:pt>
                <c:pt idx="148">
                  <c:v>651558</c:v>
                </c:pt>
                <c:pt idx="149">
                  <c:v>651565</c:v>
                </c:pt>
                <c:pt idx="150">
                  <c:v>651572</c:v>
                </c:pt>
                <c:pt idx="151">
                  <c:v>651579</c:v>
                </c:pt>
                <c:pt idx="152">
                  <c:v>651586</c:v>
                </c:pt>
                <c:pt idx="153">
                  <c:v>651593</c:v>
                </c:pt>
                <c:pt idx="154">
                  <c:v>651600</c:v>
                </c:pt>
                <c:pt idx="155">
                  <c:v>651607</c:v>
                </c:pt>
                <c:pt idx="156">
                  <c:v>651614</c:v>
                </c:pt>
                <c:pt idx="157">
                  <c:v>651621</c:v>
                </c:pt>
                <c:pt idx="158">
                  <c:v>651628</c:v>
                </c:pt>
                <c:pt idx="159">
                  <c:v>651635</c:v>
                </c:pt>
                <c:pt idx="160">
                  <c:v>651642</c:v>
                </c:pt>
                <c:pt idx="161">
                  <c:v>651649</c:v>
                </c:pt>
                <c:pt idx="162">
                  <c:v>651656</c:v>
                </c:pt>
                <c:pt idx="163">
                  <c:v>651663</c:v>
                </c:pt>
                <c:pt idx="164">
                  <c:v>651670</c:v>
                </c:pt>
                <c:pt idx="165">
                  <c:v>651677</c:v>
                </c:pt>
                <c:pt idx="166">
                  <c:v>651684</c:v>
                </c:pt>
                <c:pt idx="167">
                  <c:v>651691</c:v>
                </c:pt>
                <c:pt idx="168">
                  <c:v>651698</c:v>
                </c:pt>
                <c:pt idx="169">
                  <c:v>651705</c:v>
                </c:pt>
                <c:pt idx="170">
                  <c:v>651712</c:v>
                </c:pt>
                <c:pt idx="171">
                  <c:v>651719</c:v>
                </c:pt>
                <c:pt idx="172">
                  <c:v>651726</c:v>
                </c:pt>
                <c:pt idx="173">
                  <c:v>651733</c:v>
                </c:pt>
                <c:pt idx="174">
                  <c:v>651740</c:v>
                </c:pt>
                <c:pt idx="175">
                  <c:v>651747</c:v>
                </c:pt>
                <c:pt idx="176">
                  <c:v>651754</c:v>
                </c:pt>
                <c:pt idx="177">
                  <c:v>651761</c:v>
                </c:pt>
                <c:pt idx="178">
                  <c:v>651768</c:v>
                </c:pt>
                <c:pt idx="179">
                  <c:v>651775</c:v>
                </c:pt>
                <c:pt idx="180">
                  <c:v>651782</c:v>
                </c:pt>
                <c:pt idx="181">
                  <c:v>651789</c:v>
                </c:pt>
                <c:pt idx="182">
                  <c:v>651796</c:v>
                </c:pt>
                <c:pt idx="183">
                  <c:v>651803</c:v>
                </c:pt>
                <c:pt idx="184">
                  <c:v>651810</c:v>
                </c:pt>
                <c:pt idx="185">
                  <c:v>651817</c:v>
                </c:pt>
                <c:pt idx="186">
                  <c:v>651824</c:v>
                </c:pt>
                <c:pt idx="187">
                  <c:v>651831</c:v>
                </c:pt>
                <c:pt idx="188">
                  <c:v>651838</c:v>
                </c:pt>
                <c:pt idx="189">
                  <c:v>651845</c:v>
                </c:pt>
                <c:pt idx="190">
                  <c:v>651852</c:v>
                </c:pt>
                <c:pt idx="191">
                  <c:v>651859</c:v>
                </c:pt>
                <c:pt idx="192">
                  <c:v>651866</c:v>
                </c:pt>
                <c:pt idx="193">
                  <c:v>651873</c:v>
                </c:pt>
                <c:pt idx="194">
                  <c:v>651880</c:v>
                </c:pt>
                <c:pt idx="195">
                  <c:v>651887</c:v>
                </c:pt>
                <c:pt idx="196">
                  <c:v>651894</c:v>
                </c:pt>
                <c:pt idx="197">
                  <c:v>651901</c:v>
                </c:pt>
                <c:pt idx="198">
                  <c:v>651908</c:v>
                </c:pt>
                <c:pt idx="199">
                  <c:v>651915</c:v>
                </c:pt>
                <c:pt idx="200">
                  <c:v>651922</c:v>
                </c:pt>
                <c:pt idx="201">
                  <c:v>651929</c:v>
                </c:pt>
                <c:pt idx="202">
                  <c:v>651936</c:v>
                </c:pt>
                <c:pt idx="203">
                  <c:v>651943</c:v>
                </c:pt>
                <c:pt idx="204">
                  <c:v>651950</c:v>
                </c:pt>
                <c:pt idx="205">
                  <c:v>651957</c:v>
                </c:pt>
                <c:pt idx="206">
                  <c:v>651964</c:v>
                </c:pt>
                <c:pt idx="207">
                  <c:v>651971</c:v>
                </c:pt>
                <c:pt idx="208">
                  <c:v>651978</c:v>
                </c:pt>
                <c:pt idx="209">
                  <c:v>651985</c:v>
                </c:pt>
                <c:pt idx="210">
                  <c:v>651992</c:v>
                </c:pt>
                <c:pt idx="211">
                  <c:v>651999</c:v>
                </c:pt>
                <c:pt idx="212">
                  <c:v>652006</c:v>
                </c:pt>
                <c:pt idx="213">
                  <c:v>652013</c:v>
                </c:pt>
                <c:pt idx="214">
                  <c:v>652020</c:v>
                </c:pt>
                <c:pt idx="215">
                  <c:v>652027</c:v>
                </c:pt>
                <c:pt idx="216">
                  <c:v>652034</c:v>
                </c:pt>
                <c:pt idx="217">
                  <c:v>652041</c:v>
                </c:pt>
                <c:pt idx="218">
                  <c:v>652048</c:v>
                </c:pt>
                <c:pt idx="219">
                  <c:v>652055</c:v>
                </c:pt>
                <c:pt idx="220">
                  <c:v>652062</c:v>
                </c:pt>
                <c:pt idx="221">
                  <c:v>652069</c:v>
                </c:pt>
                <c:pt idx="222">
                  <c:v>652076</c:v>
                </c:pt>
                <c:pt idx="223">
                  <c:v>652083</c:v>
                </c:pt>
                <c:pt idx="224">
                  <c:v>652090</c:v>
                </c:pt>
                <c:pt idx="225">
                  <c:v>652097</c:v>
                </c:pt>
                <c:pt idx="226">
                  <c:v>652104</c:v>
                </c:pt>
                <c:pt idx="227">
                  <c:v>652111</c:v>
                </c:pt>
                <c:pt idx="228">
                  <c:v>652118</c:v>
                </c:pt>
                <c:pt idx="229">
                  <c:v>652125</c:v>
                </c:pt>
                <c:pt idx="230">
                  <c:v>652132</c:v>
                </c:pt>
                <c:pt idx="231">
                  <c:v>652139</c:v>
                </c:pt>
                <c:pt idx="232">
                  <c:v>652146</c:v>
                </c:pt>
                <c:pt idx="233">
                  <c:v>652153</c:v>
                </c:pt>
                <c:pt idx="234">
                  <c:v>652160</c:v>
                </c:pt>
                <c:pt idx="235">
                  <c:v>652167</c:v>
                </c:pt>
                <c:pt idx="236">
                  <c:v>652174</c:v>
                </c:pt>
                <c:pt idx="237">
                  <c:v>652181</c:v>
                </c:pt>
                <c:pt idx="238">
                  <c:v>652188</c:v>
                </c:pt>
                <c:pt idx="239">
                  <c:v>652195</c:v>
                </c:pt>
                <c:pt idx="240">
                  <c:v>652202</c:v>
                </c:pt>
                <c:pt idx="241">
                  <c:v>652209</c:v>
                </c:pt>
                <c:pt idx="242">
                  <c:v>652216</c:v>
                </c:pt>
                <c:pt idx="243">
                  <c:v>652223</c:v>
                </c:pt>
                <c:pt idx="244">
                  <c:v>652230</c:v>
                </c:pt>
                <c:pt idx="245">
                  <c:v>652237</c:v>
                </c:pt>
                <c:pt idx="246">
                  <c:v>652244</c:v>
                </c:pt>
                <c:pt idx="247">
                  <c:v>652251</c:v>
                </c:pt>
                <c:pt idx="248">
                  <c:v>652258</c:v>
                </c:pt>
                <c:pt idx="249">
                  <c:v>652265</c:v>
                </c:pt>
                <c:pt idx="250">
                  <c:v>652272</c:v>
                </c:pt>
                <c:pt idx="251">
                  <c:v>652279</c:v>
                </c:pt>
                <c:pt idx="252">
                  <c:v>652286</c:v>
                </c:pt>
                <c:pt idx="253">
                  <c:v>652293</c:v>
                </c:pt>
                <c:pt idx="254">
                  <c:v>652300</c:v>
                </c:pt>
                <c:pt idx="255">
                  <c:v>652307</c:v>
                </c:pt>
                <c:pt idx="256">
                  <c:v>652314</c:v>
                </c:pt>
                <c:pt idx="257">
                  <c:v>652321</c:v>
                </c:pt>
                <c:pt idx="258">
                  <c:v>652328</c:v>
                </c:pt>
                <c:pt idx="259">
                  <c:v>652335</c:v>
                </c:pt>
                <c:pt idx="260">
                  <c:v>652342</c:v>
                </c:pt>
                <c:pt idx="261">
                  <c:v>652349</c:v>
                </c:pt>
                <c:pt idx="262">
                  <c:v>652356</c:v>
                </c:pt>
                <c:pt idx="263">
                  <c:v>652363</c:v>
                </c:pt>
                <c:pt idx="264">
                  <c:v>652370</c:v>
                </c:pt>
                <c:pt idx="265">
                  <c:v>652377</c:v>
                </c:pt>
                <c:pt idx="266">
                  <c:v>652384</c:v>
                </c:pt>
                <c:pt idx="267">
                  <c:v>652391</c:v>
                </c:pt>
                <c:pt idx="268">
                  <c:v>652398</c:v>
                </c:pt>
                <c:pt idx="269">
                  <c:v>652405</c:v>
                </c:pt>
                <c:pt idx="270">
                  <c:v>652412</c:v>
                </c:pt>
                <c:pt idx="271">
                  <c:v>652419</c:v>
                </c:pt>
                <c:pt idx="272">
                  <c:v>652426</c:v>
                </c:pt>
                <c:pt idx="273">
                  <c:v>652433</c:v>
                </c:pt>
                <c:pt idx="274">
                  <c:v>652440</c:v>
                </c:pt>
                <c:pt idx="275">
                  <c:v>652447</c:v>
                </c:pt>
                <c:pt idx="276">
                  <c:v>652454</c:v>
                </c:pt>
                <c:pt idx="277">
                  <c:v>652461</c:v>
                </c:pt>
                <c:pt idx="278">
                  <c:v>652468</c:v>
                </c:pt>
                <c:pt idx="279">
                  <c:v>652475</c:v>
                </c:pt>
                <c:pt idx="280">
                  <c:v>652482</c:v>
                </c:pt>
                <c:pt idx="281">
                  <c:v>652489</c:v>
                </c:pt>
                <c:pt idx="282">
                  <c:v>652496</c:v>
                </c:pt>
                <c:pt idx="283">
                  <c:v>652503</c:v>
                </c:pt>
                <c:pt idx="284">
                  <c:v>652510</c:v>
                </c:pt>
                <c:pt idx="285">
                  <c:v>652517</c:v>
                </c:pt>
                <c:pt idx="286">
                  <c:v>652524</c:v>
                </c:pt>
                <c:pt idx="287">
                  <c:v>652531</c:v>
                </c:pt>
                <c:pt idx="288">
                  <c:v>652538</c:v>
                </c:pt>
                <c:pt idx="289">
                  <c:v>652545</c:v>
                </c:pt>
                <c:pt idx="290">
                  <c:v>652552</c:v>
                </c:pt>
                <c:pt idx="291">
                  <c:v>652559</c:v>
                </c:pt>
                <c:pt idx="292">
                  <c:v>652566</c:v>
                </c:pt>
                <c:pt idx="293">
                  <c:v>652573</c:v>
                </c:pt>
                <c:pt idx="294">
                  <c:v>652580</c:v>
                </c:pt>
                <c:pt idx="295">
                  <c:v>652587</c:v>
                </c:pt>
                <c:pt idx="296">
                  <c:v>652594</c:v>
                </c:pt>
                <c:pt idx="297">
                  <c:v>652601</c:v>
                </c:pt>
                <c:pt idx="298">
                  <c:v>652608</c:v>
                </c:pt>
                <c:pt idx="299">
                  <c:v>652615</c:v>
                </c:pt>
                <c:pt idx="300">
                  <c:v>652622</c:v>
                </c:pt>
                <c:pt idx="301">
                  <c:v>652629</c:v>
                </c:pt>
                <c:pt idx="302">
                  <c:v>652636</c:v>
                </c:pt>
                <c:pt idx="303">
                  <c:v>652643</c:v>
                </c:pt>
                <c:pt idx="304">
                  <c:v>652650</c:v>
                </c:pt>
                <c:pt idx="305">
                  <c:v>652657</c:v>
                </c:pt>
                <c:pt idx="306">
                  <c:v>652664</c:v>
                </c:pt>
                <c:pt idx="307">
                  <c:v>652671</c:v>
                </c:pt>
                <c:pt idx="308">
                  <c:v>652678</c:v>
                </c:pt>
                <c:pt idx="309">
                  <c:v>652685</c:v>
                </c:pt>
                <c:pt idx="310">
                  <c:v>652692</c:v>
                </c:pt>
                <c:pt idx="311">
                  <c:v>652699</c:v>
                </c:pt>
                <c:pt idx="312">
                  <c:v>652706</c:v>
                </c:pt>
                <c:pt idx="313">
                  <c:v>652713</c:v>
                </c:pt>
                <c:pt idx="314">
                  <c:v>652720</c:v>
                </c:pt>
                <c:pt idx="315">
                  <c:v>652727</c:v>
                </c:pt>
                <c:pt idx="316">
                  <c:v>652734</c:v>
                </c:pt>
                <c:pt idx="317">
                  <c:v>652741</c:v>
                </c:pt>
                <c:pt idx="318">
                  <c:v>652748</c:v>
                </c:pt>
                <c:pt idx="319">
                  <c:v>652755</c:v>
                </c:pt>
                <c:pt idx="320">
                  <c:v>652762</c:v>
                </c:pt>
                <c:pt idx="321">
                  <c:v>652769</c:v>
                </c:pt>
                <c:pt idx="322">
                  <c:v>652776</c:v>
                </c:pt>
                <c:pt idx="323">
                  <c:v>652783</c:v>
                </c:pt>
                <c:pt idx="324">
                  <c:v>652790</c:v>
                </c:pt>
                <c:pt idx="325">
                  <c:v>652797</c:v>
                </c:pt>
                <c:pt idx="326">
                  <c:v>652804</c:v>
                </c:pt>
                <c:pt idx="327">
                  <c:v>652811</c:v>
                </c:pt>
                <c:pt idx="328">
                  <c:v>652818</c:v>
                </c:pt>
                <c:pt idx="329">
                  <c:v>652825</c:v>
                </c:pt>
                <c:pt idx="330">
                  <c:v>652832</c:v>
                </c:pt>
                <c:pt idx="331">
                  <c:v>652839</c:v>
                </c:pt>
                <c:pt idx="332">
                  <c:v>652846</c:v>
                </c:pt>
                <c:pt idx="333">
                  <c:v>652853</c:v>
                </c:pt>
                <c:pt idx="334">
                  <c:v>652860</c:v>
                </c:pt>
                <c:pt idx="335">
                  <c:v>652867</c:v>
                </c:pt>
                <c:pt idx="336">
                  <c:v>652874</c:v>
                </c:pt>
                <c:pt idx="337">
                  <c:v>652881</c:v>
                </c:pt>
                <c:pt idx="338">
                  <c:v>652888</c:v>
                </c:pt>
                <c:pt idx="339">
                  <c:v>652895</c:v>
                </c:pt>
                <c:pt idx="340">
                  <c:v>652902</c:v>
                </c:pt>
                <c:pt idx="341">
                  <c:v>652909</c:v>
                </c:pt>
                <c:pt idx="342">
                  <c:v>652916</c:v>
                </c:pt>
                <c:pt idx="343">
                  <c:v>652923</c:v>
                </c:pt>
                <c:pt idx="344">
                  <c:v>652930</c:v>
                </c:pt>
                <c:pt idx="345">
                  <c:v>652937</c:v>
                </c:pt>
                <c:pt idx="346">
                  <c:v>652944</c:v>
                </c:pt>
                <c:pt idx="347">
                  <c:v>652951</c:v>
                </c:pt>
                <c:pt idx="348">
                  <c:v>652958</c:v>
                </c:pt>
                <c:pt idx="349">
                  <c:v>652965</c:v>
                </c:pt>
                <c:pt idx="350">
                  <c:v>652972</c:v>
                </c:pt>
                <c:pt idx="351">
                  <c:v>652979</c:v>
                </c:pt>
                <c:pt idx="352">
                  <c:v>652986</c:v>
                </c:pt>
                <c:pt idx="353">
                  <c:v>652993</c:v>
                </c:pt>
                <c:pt idx="354">
                  <c:v>653000</c:v>
                </c:pt>
                <c:pt idx="355">
                  <c:v>653007</c:v>
                </c:pt>
                <c:pt idx="356">
                  <c:v>653014</c:v>
                </c:pt>
                <c:pt idx="357">
                  <c:v>653021</c:v>
                </c:pt>
                <c:pt idx="358">
                  <c:v>653028</c:v>
                </c:pt>
                <c:pt idx="359">
                  <c:v>653035</c:v>
                </c:pt>
                <c:pt idx="360">
                  <c:v>653042</c:v>
                </c:pt>
                <c:pt idx="361">
                  <c:v>653049</c:v>
                </c:pt>
                <c:pt idx="362">
                  <c:v>653056</c:v>
                </c:pt>
                <c:pt idx="363">
                  <c:v>653063</c:v>
                </c:pt>
                <c:pt idx="364">
                  <c:v>653070</c:v>
                </c:pt>
                <c:pt idx="365">
                  <c:v>653077</c:v>
                </c:pt>
                <c:pt idx="366">
                  <c:v>653084</c:v>
                </c:pt>
                <c:pt idx="367">
                  <c:v>653091</c:v>
                </c:pt>
                <c:pt idx="368">
                  <c:v>653098</c:v>
                </c:pt>
                <c:pt idx="369">
                  <c:v>653105</c:v>
                </c:pt>
                <c:pt idx="370">
                  <c:v>653112</c:v>
                </c:pt>
                <c:pt idx="371">
                  <c:v>653119</c:v>
                </c:pt>
                <c:pt idx="372">
                  <c:v>653126</c:v>
                </c:pt>
                <c:pt idx="373">
                  <c:v>653133</c:v>
                </c:pt>
                <c:pt idx="374">
                  <c:v>653140</c:v>
                </c:pt>
                <c:pt idx="375">
                  <c:v>653147</c:v>
                </c:pt>
                <c:pt idx="376">
                  <c:v>653154</c:v>
                </c:pt>
                <c:pt idx="377">
                  <c:v>653161</c:v>
                </c:pt>
                <c:pt idx="378">
                  <c:v>653168</c:v>
                </c:pt>
                <c:pt idx="379">
                  <c:v>653175</c:v>
                </c:pt>
                <c:pt idx="380">
                  <c:v>653182</c:v>
                </c:pt>
                <c:pt idx="381">
                  <c:v>653189</c:v>
                </c:pt>
                <c:pt idx="382">
                  <c:v>653196</c:v>
                </c:pt>
                <c:pt idx="383">
                  <c:v>653203</c:v>
                </c:pt>
                <c:pt idx="384">
                  <c:v>653210</c:v>
                </c:pt>
                <c:pt idx="385">
                  <c:v>653217</c:v>
                </c:pt>
                <c:pt idx="386">
                  <c:v>653224</c:v>
                </c:pt>
                <c:pt idx="387">
                  <c:v>653231</c:v>
                </c:pt>
                <c:pt idx="388">
                  <c:v>653238</c:v>
                </c:pt>
                <c:pt idx="389">
                  <c:v>653245</c:v>
                </c:pt>
                <c:pt idx="390">
                  <c:v>653252</c:v>
                </c:pt>
                <c:pt idx="391">
                  <c:v>653259</c:v>
                </c:pt>
                <c:pt idx="392">
                  <c:v>653266</c:v>
                </c:pt>
                <c:pt idx="393">
                  <c:v>653273</c:v>
                </c:pt>
                <c:pt idx="394">
                  <c:v>653280</c:v>
                </c:pt>
                <c:pt idx="395">
                  <c:v>653287</c:v>
                </c:pt>
                <c:pt idx="396">
                  <c:v>653294</c:v>
                </c:pt>
                <c:pt idx="397">
                  <c:v>653301</c:v>
                </c:pt>
                <c:pt idx="398">
                  <c:v>653308</c:v>
                </c:pt>
                <c:pt idx="399">
                  <c:v>653315</c:v>
                </c:pt>
                <c:pt idx="400">
                  <c:v>653322</c:v>
                </c:pt>
                <c:pt idx="401">
                  <c:v>653329</c:v>
                </c:pt>
                <c:pt idx="402">
                  <c:v>653336</c:v>
                </c:pt>
                <c:pt idx="403">
                  <c:v>653343</c:v>
                </c:pt>
                <c:pt idx="404">
                  <c:v>653350</c:v>
                </c:pt>
                <c:pt idx="405">
                  <c:v>653357</c:v>
                </c:pt>
                <c:pt idx="406">
                  <c:v>653364</c:v>
                </c:pt>
                <c:pt idx="407">
                  <c:v>653371</c:v>
                </c:pt>
                <c:pt idx="408">
                  <c:v>653378</c:v>
                </c:pt>
                <c:pt idx="409">
                  <c:v>653385</c:v>
                </c:pt>
                <c:pt idx="410">
                  <c:v>653392</c:v>
                </c:pt>
                <c:pt idx="411">
                  <c:v>653399</c:v>
                </c:pt>
                <c:pt idx="412">
                  <c:v>653406</c:v>
                </c:pt>
                <c:pt idx="413">
                  <c:v>653413</c:v>
                </c:pt>
                <c:pt idx="414">
                  <c:v>653420</c:v>
                </c:pt>
                <c:pt idx="415">
                  <c:v>653427</c:v>
                </c:pt>
                <c:pt idx="416">
                  <c:v>653434</c:v>
                </c:pt>
                <c:pt idx="417">
                  <c:v>653441</c:v>
                </c:pt>
                <c:pt idx="418">
                  <c:v>653448</c:v>
                </c:pt>
              </c:numCache>
            </c:numRef>
          </c:cat>
          <c:val>
            <c:numRef>
              <c:f>'New Weekly'!$U$8:$U$427</c:f>
              <c:numCache>
                <c:formatCode>_(* #,##0.00_);_(* \(#,##0.00\);_(* "-"??_);_(@_)</c:formatCode>
                <c:ptCount val="420"/>
                <c:pt idx="0" formatCode="#,##0.00">
                  <c:v>227264.32500000001</c:v>
                </c:pt>
                <c:pt idx="1">
                  <c:v>227264.32500000001</c:v>
                </c:pt>
                <c:pt idx="2">
                  <c:v>227264.32500000001</c:v>
                </c:pt>
                <c:pt idx="3">
                  <c:v>227264.32500000001</c:v>
                </c:pt>
                <c:pt idx="4">
                  <c:v>227264.32500000001</c:v>
                </c:pt>
                <c:pt idx="5">
                  <c:v>227264.32500000001</c:v>
                </c:pt>
                <c:pt idx="6">
                  <c:v>1179645.2750000001</c:v>
                </c:pt>
                <c:pt idx="7">
                  <c:v>1179645.2750000001</c:v>
                </c:pt>
                <c:pt idx="8">
                  <c:v>1179645.2750000001</c:v>
                </c:pt>
                <c:pt idx="9">
                  <c:v>1179645.2750000001</c:v>
                </c:pt>
                <c:pt idx="10">
                  <c:v>1179645.2750000001</c:v>
                </c:pt>
                <c:pt idx="11">
                  <c:v>1179645.2750000001</c:v>
                </c:pt>
                <c:pt idx="12">
                  <c:v>1179645.2750000001</c:v>
                </c:pt>
                <c:pt idx="13">
                  <c:v>1179645.2750000001</c:v>
                </c:pt>
                <c:pt idx="14">
                  <c:v>1179645.2750000001</c:v>
                </c:pt>
                <c:pt idx="15">
                  <c:v>1179645.2750000001</c:v>
                </c:pt>
                <c:pt idx="16">
                  <c:v>1179645.2750000001</c:v>
                </c:pt>
                <c:pt idx="17">
                  <c:v>1179645.2750000001</c:v>
                </c:pt>
                <c:pt idx="18">
                  <c:v>1179645.2750000001</c:v>
                </c:pt>
                <c:pt idx="19">
                  <c:v>1179645.2750000001</c:v>
                </c:pt>
                <c:pt idx="20">
                  <c:v>1179645.2750000001</c:v>
                </c:pt>
                <c:pt idx="21">
                  <c:v>1179645.2750000001</c:v>
                </c:pt>
                <c:pt idx="22">
                  <c:v>1179645.2750000001</c:v>
                </c:pt>
                <c:pt idx="23">
                  <c:v>1179645.2750000001</c:v>
                </c:pt>
                <c:pt idx="24">
                  <c:v>1179645.2750000001</c:v>
                </c:pt>
                <c:pt idx="25">
                  <c:v>1179645.2750000001</c:v>
                </c:pt>
                <c:pt idx="26">
                  <c:v>1179645.2750000001</c:v>
                </c:pt>
                <c:pt idx="27">
                  <c:v>1179645.2750000001</c:v>
                </c:pt>
                <c:pt idx="28">
                  <c:v>1179645.2750000001</c:v>
                </c:pt>
                <c:pt idx="29">
                  <c:v>1179645.2750000001</c:v>
                </c:pt>
                <c:pt idx="30">
                  <c:v>1179645.2750000001</c:v>
                </c:pt>
                <c:pt idx="31">
                  <c:v>1179645.2750000001</c:v>
                </c:pt>
                <c:pt idx="32">
                  <c:v>1179645.2750000001</c:v>
                </c:pt>
                <c:pt idx="33">
                  <c:v>1179645.2750000001</c:v>
                </c:pt>
                <c:pt idx="34">
                  <c:v>1179645.2750000001</c:v>
                </c:pt>
                <c:pt idx="35">
                  <c:v>1179645.2750000001</c:v>
                </c:pt>
                <c:pt idx="36">
                  <c:v>1179645.2750000001</c:v>
                </c:pt>
                <c:pt idx="37">
                  <c:v>1179645.2750000001</c:v>
                </c:pt>
                <c:pt idx="38">
                  <c:v>1179645.2750000001</c:v>
                </c:pt>
                <c:pt idx="39">
                  <c:v>1179645.2750000001</c:v>
                </c:pt>
                <c:pt idx="40">
                  <c:v>1179645.2750000001</c:v>
                </c:pt>
                <c:pt idx="41">
                  <c:v>1179645.2750000001</c:v>
                </c:pt>
                <c:pt idx="42">
                  <c:v>1179645.2750000001</c:v>
                </c:pt>
                <c:pt idx="43">
                  <c:v>1179645.2750000001</c:v>
                </c:pt>
                <c:pt idx="44">
                  <c:v>1179645.2750000001</c:v>
                </c:pt>
                <c:pt idx="45">
                  <c:v>1179645.2750000001</c:v>
                </c:pt>
                <c:pt idx="46">
                  <c:v>1179645.2750000001</c:v>
                </c:pt>
                <c:pt idx="47">
                  <c:v>1179645.2750000001</c:v>
                </c:pt>
                <c:pt idx="48">
                  <c:v>1179645.2750000001</c:v>
                </c:pt>
                <c:pt idx="49">
                  <c:v>1179645.2750000001</c:v>
                </c:pt>
                <c:pt idx="50">
                  <c:v>1179645.2750000001</c:v>
                </c:pt>
                <c:pt idx="51">
                  <c:v>1179645.2750000001</c:v>
                </c:pt>
                <c:pt idx="52">
                  <c:v>1179645.2750000001</c:v>
                </c:pt>
                <c:pt idx="53">
                  <c:v>1179645.2750000001</c:v>
                </c:pt>
                <c:pt idx="54">
                  <c:v>1179645.2750000001</c:v>
                </c:pt>
                <c:pt idx="55">
                  <c:v>1179645.2750000001</c:v>
                </c:pt>
                <c:pt idx="56">
                  <c:v>1179645.2750000001</c:v>
                </c:pt>
                <c:pt idx="57">
                  <c:v>1179645.2750000001</c:v>
                </c:pt>
                <c:pt idx="58">
                  <c:v>1608216.7250000001</c:v>
                </c:pt>
                <c:pt idx="59">
                  <c:v>1608216.7250000001</c:v>
                </c:pt>
                <c:pt idx="60">
                  <c:v>1608216.7250000001</c:v>
                </c:pt>
                <c:pt idx="61">
                  <c:v>1608216.7250000001</c:v>
                </c:pt>
                <c:pt idx="62">
                  <c:v>1608216.7250000001</c:v>
                </c:pt>
                <c:pt idx="63">
                  <c:v>1608216.7250000001</c:v>
                </c:pt>
                <c:pt idx="64">
                  <c:v>1893931.0250000001</c:v>
                </c:pt>
                <c:pt idx="65">
                  <c:v>2298692.9250000003</c:v>
                </c:pt>
                <c:pt idx="66">
                  <c:v>2298692.9250000003</c:v>
                </c:pt>
                <c:pt idx="67">
                  <c:v>2298692.9250000003</c:v>
                </c:pt>
                <c:pt idx="68">
                  <c:v>2298692.9250000003</c:v>
                </c:pt>
                <c:pt idx="69">
                  <c:v>2298692.9250000003</c:v>
                </c:pt>
                <c:pt idx="70">
                  <c:v>2298692.9250000003</c:v>
                </c:pt>
                <c:pt idx="71">
                  <c:v>2298692.9250000003</c:v>
                </c:pt>
                <c:pt idx="72">
                  <c:v>2298692.9250000003</c:v>
                </c:pt>
                <c:pt idx="73">
                  <c:v>2298692.9250000003</c:v>
                </c:pt>
                <c:pt idx="74">
                  <c:v>2298692.9250000003</c:v>
                </c:pt>
                <c:pt idx="75">
                  <c:v>2298692.9250000003</c:v>
                </c:pt>
                <c:pt idx="76">
                  <c:v>2298692.9250000003</c:v>
                </c:pt>
                <c:pt idx="77">
                  <c:v>2298692.9250000003</c:v>
                </c:pt>
                <c:pt idx="78">
                  <c:v>2298692.9250000003</c:v>
                </c:pt>
                <c:pt idx="79">
                  <c:v>2298692.9250000003</c:v>
                </c:pt>
                <c:pt idx="80">
                  <c:v>2298692.9250000003</c:v>
                </c:pt>
                <c:pt idx="81">
                  <c:v>2298692.9250000003</c:v>
                </c:pt>
                <c:pt idx="82">
                  <c:v>2298692.9250000003</c:v>
                </c:pt>
                <c:pt idx="83">
                  <c:v>2298692.9250000003</c:v>
                </c:pt>
                <c:pt idx="84">
                  <c:v>2298692.9250000003</c:v>
                </c:pt>
                <c:pt idx="85">
                  <c:v>2298692.9250000003</c:v>
                </c:pt>
                <c:pt idx="86">
                  <c:v>2298692.9250000003</c:v>
                </c:pt>
                <c:pt idx="87">
                  <c:v>2298692.9250000003</c:v>
                </c:pt>
                <c:pt idx="88">
                  <c:v>2298692.9250000003</c:v>
                </c:pt>
                <c:pt idx="89">
                  <c:v>2298692.9250000003</c:v>
                </c:pt>
                <c:pt idx="90">
                  <c:v>2298692.9250000003</c:v>
                </c:pt>
                <c:pt idx="91">
                  <c:v>2298692.9250000003</c:v>
                </c:pt>
                <c:pt idx="92">
                  <c:v>2298692.9250000003</c:v>
                </c:pt>
                <c:pt idx="93">
                  <c:v>2298692.9250000003</c:v>
                </c:pt>
                <c:pt idx="94">
                  <c:v>2298692.9250000003</c:v>
                </c:pt>
                <c:pt idx="95">
                  <c:v>2298692.9250000003</c:v>
                </c:pt>
                <c:pt idx="96">
                  <c:v>2298692.9250000003</c:v>
                </c:pt>
                <c:pt idx="97">
                  <c:v>2298692.9250000003</c:v>
                </c:pt>
                <c:pt idx="98">
                  <c:v>2298692.9250000003</c:v>
                </c:pt>
                <c:pt idx="99">
                  <c:v>2298692.9250000003</c:v>
                </c:pt>
                <c:pt idx="100">
                  <c:v>2298692.9250000003</c:v>
                </c:pt>
                <c:pt idx="101">
                  <c:v>2298692.9250000003</c:v>
                </c:pt>
                <c:pt idx="102">
                  <c:v>2298692.9250000003</c:v>
                </c:pt>
                <c:pt idx="103">
                  <c:v>2298692.9250000003</c:v>
                </c:pt>
                <c:pt idx="104">
                  <c:v>2298692.9250000003</c:v>
                </c:pt>
                <c:pt idx="105">
                  <c:v>2298692.9250000003</c:v>
                </c:pt>
                <c:pt idx="106">
                  <c:v>2298692.9250000003</c:v>
                </c:pt>
                <c:pt idx="107">
                  <c:v>2298692.9250000003</c:v>
                </c:pt>
                <c:pt idx="108">
                  <c:v>2298692.9250000003</c:v>
                </c:pt>
                <c:pt idx="109">
                  <c:v>2298692.9250000003</c:v>
                </c:pt>
                <c:pt idx="110">
                  <c:v>2298692.9250000003</c:v>
                </c:pt>
                <c:pt idx="111">
                  <c:v>2298692.9250000003</c:v>
                </c:pt>
                <c:pt idx="112">
                  <c:v>2298692.9250000003</c:v>
                </c:pt>
                <c:pt idx="113">
                  <c:v>2298692.9250000003</c:v>
                </c:pt>
                <c:pt idx="114">
                  <c:v>2298692.9250000003</c:v>
                </c:pt>
                <c:pt idx="115">
                  <c:v>2298692.9250000003</c:v>
                </c:pt>
                <c:pt idx="116">
                  <c:v>2298692.9250000003</c:v>
                </c:pt>
                <c:pt idx="117">
                  <c:v>2298692.9250000003</c:v>
                </c:pt>
                <c:pt idx="118">
                  <c:v>2298692.9250000003</c:v>
                </c:pt>
                <c:pt idx="119">
                  <c:v>2298692.9250000003</c:v>
                </c:pt>
                <c:pt idx="120">
                  <c:v>2298692.9250000003</c:v>
                </c:pt>
                <c:pt idx="121">
                  <c:v>2298692.9250000003</c:v>
                </c:pt>
                <c:pt idx="122">
                  <c:v>2298692.9250000003</c:v>
                </c:pt>
                <c:pt idx="123">
                  <c:v>2298692.9250000003</c:v>
                </c:pt>
                <c:pt idx="124">
                  <c:v>2298692.9250000003</c:v>
                </c:pt>
                <c:pt idx="125">
                  <c:v>2298692.9250000003</c:v>
                </c:pt>
                <c:pt idx="126">
                  <c:v>2298692.9250000003</c:v>
                </c:pt>
                <c:pt idx="127">
                  <c:v>2298692.9250000003</c:v>
                </c:pt>
                <c:pt idx="128">
                  <c:v>2298692.9250000003</c:v>
                </c:pt>
                <c:pt idx="129">
                  <c:v>2298692.9250000003</c:v>
                </c:pt>
                <c:pt idx="130">
                  <c:v>2298692.9250000003</c:v>
                </c:pt>
                <c:pt idx="131">
                  <c:v>2298692.9250000003</c:v>
                </c:pt>
                <c:pt idx="132">
                  <c:v>2298692.9250000003</c:v>
                </c:pt>
                <c:pt idx="133">
                  <c:v>2298692.9250000003</c:v>
                </c:pt>
                <c:pt idx="134">
                  <c:v>2298692.9250000003</c:v>
                </c:pt>
                <c:pt idx="135">
                  <c:v>2298692.9250000003</c:v>
                </c:pt>
                <c:pt idx="136">
                  <c:v>2298692.9250000003</c:v>
                </c:pt>
                <c:pt idx="137">
                  <c:v>2298692.9250000003</c:v>
                </c:pt>
                <c:pt idx="138">
                  <c:v>2298692.9250000003</c:v>
                </c:pt>
                <c:pt idx="139">
                  <c:v>2298692.9250000003</c:v>
                </c:pt>
                <c:pt idx="140">
                  <c:v>2298692.9250000003</c:v>
                </c:pt>
                <c:pt idx="141">
                  <c:v>2298692.9250000003</c:v>
                </c:pt>
                <c:pt idx="142">
                  <c:v>2298692.9250000003</c:v>
                </c:pt>
                <c:pt idx="143">
                  <c:v>2298692.9250000003</c:v>
                </c:pt>
                <c:pt idx="144">
                  <c:v>2298692.9250000003</c:v>
                </c:pt>
                <c:pt idx="145">
                  <c:v>2298692.9250000003</c:v>
                </c:pt>
                <c:pt idx="146">
                  <c:v>2298692.9250000003</c:v>
                </c:pt>
                <c:pt idx="147">
                  <c:v>2298692.9250000003</c:v>
                </c:pt>
                <c:pt idx="148">
                  <c:v>2298692.9250000003</c:v>
                </c:pt>
                <c:pt idx="149">
                  <c:v>2298692.9250000003</c:v>
                </c:pt>
                <c:pt idx="150">
                  <c:v>2298692.9250000003</c:v>
                </c:pt>
                <c:pt idx="151">
                  <c:v>2298692.9250000003</c:v>
                </c:pt>
                <c:pt idx="152">
                  <c:v>2298692.9250000003</c:v>
                </c:pt>
                <c:pt idx="153">
                  <c:v>2298692.9250000003</c:v>
                </c:pt>
                <c:pt idx="154">
                  <c:v>2298692.9250000003</c:v>
                </c:pt>
                <c:pt idx="155">
                  <c:v>2298692.9250000003</c:v>
                </c:pt>
                <c:pt idx="156">
                  <c:v>2298692.9250000003</c:v>
                </c:pt>
                <c:pt idx="157">
                  <c:v>2298692.9250000003</c:v>
                </c:pt>
                <c:pt idx="158">
                  <c:v>2298692.9250000003</c:v>
                </c:pt>
                <c:pt idx="159">
                  <c:v>2298692.9250000003</c:v>
                </c:pt>
                <c:pt idx="160">
                  <c:v>2298692.9250000003</c:v>
                </c:pt>
                <c:pt idx="161">
                  <c:v>2298692.9250000003</c:v>
                </c:pt>
                <c:pt idx="162">
                  <c:v>2298692.9250000003</c:v>
                </c:pt>
                <c:pt idx="163">
                  <c:v>2298692.9250000003</c:v>
                </c:pt>
                <c:pt idx="164">
                  <c:v>2298692.9250000003</c:v>
                </c:pt>
                <c:pt idx="165">
                  <c:v>2298692.9250000003</c:v>
                </c:pt>
                <c:pt idx="166">
                  <c:v>2298692.9250000003</c:v>
                </c:pt>
                <c:pt idx="167">
                  <c:v>2298692.9250000003</c:v>
                </c:pt>
                <c:pt idx="168">
                  <c:v>2298692.9250000003</c:v>
                </c:pt>
                <c:pt idx="169">
                  <c:v>2298692.9250000003</c:v>
                </c:pt>
                <c:pt idx="170">
                  <c:v>2298692.9250000003</c:v>
                </c:pt>
                <c:pt idx="171">
                  <c:v>2298692.9250000003</c:v>
                </c:pt>
                <c:pt idx="172">
                  <c:v>2298692.9250000003</c:v>
                </c:pt>
                <c:pt idx="173">
                  <c:v>2298692.9250000003</c:v>
                </c:pt>
                <c:pt idx="174">
                  <c:v>2298692.9250000003</c:v>
                </c:pt>
                <c:pt idx="175">
                  <c:v>2298692.9250000003</c:v>
                </c:pt>
                <c:pt idx="176">
                  <c:v>2298692.9250000003</c:v>
                </c:pt>
                <c:pt idx="177">
                  <c:v>2298692.9250000003</c:v>
                </c:pt>
                <c:pt idx="178">
                  <c:v>2298692.9250000003</c:v>
                </c:pt>
                <c:pt idx="179">
                  <c:v>2298692.9250000003</c:v>
                </c:pt>
                <c:pt idx="180">
                  <c:v>2298692.9250000003</c:v>
                </c:pt>
                <c:pt idx="181">
                  <c:v>2298692.9250000003</c:v>
                </c:pt>
                <c:pt idx="182">
                  <c:v>2298692.9250000003</c:v>
                </c:pt>
                <c:pt idx="183">
                  <c:v>2298692.9250000003</c:v>
                </c:pt>
                <c:pt idx="184">
                  <c:v>2298692.9250000003</c:v>
                </c:pt>
                <c:pt idx="185">
                  <c:v>2298692.9250000003</c:v>
                </c:pt>
                <c:pt idx="186">
                  <c:v>2298692.9250000003</c:v>
                </c:pt>
                <c:pt idx="187">
                  <c:v>2298692.9250000003</c:v>
                </c:pt>
                <c:pt idx="188">
                  <c:v>2298692.9250000003</c:v>
                </c:pt>
                <c:pt idx="189">
                  <c:v>2298692.9250000003</c:v>
                </c:pt>
                <c:pt idx="190">
                  <c:v>2298692.9250000003</c:v>
                </c:pt>
                <c:pt idx="191">
                  <c:v>2298692.9250000003</c:v>
                </c:pt>
                <c:pt idx="192">
                  <c:v>2298692.9250000003</c:v>
                </c:pt>
                <c:pt idx="193">
                  <c:v>2298692.9250000003</c:v>
                </c:pt>
                <c:pt idx="194">
                  <c:v>2298692.9250000003</c:v>
                </c:pt>
                <c:pt idx="195">
                  <c:v>2298692.9250000003</c:v>
                </c:pt>
                <c:pt idx="196">
                  <c:v>2298692.9250000003</c:v>
                </c:pt>
                <c:pt idx="197">
                  <c:v>2298692.9250000003</c:v>
                </c:pt>
                <c:pt idx="198">
                  <c:v>2298692.9250000003</c:v>
                </c:pt>
                <c:pt idx="199">
                  <c:v>2298692.9250000003</c:v>
                </c:pt>
                <c:pt idx="200">
                  <c:v>2298692.9250000003</c:v>
                </c:pt>
                <c:pt idx="201">
                  <c:v>2298692.9250000003</c:v>
                </c:pt>
                <c:pt idx="202">
                  <c:v>2298692.9250000003</c:v>
                </c:pt>
                <c:pt idx="203">
                  <c:v>2298692.9250000003</c:v>
                </c:pt>
                <c:pt idx="204">
                  <c:v>2298692.9250000003</c:v>
                </c:pt>
                <c:pt idx="205">
                  <c:v>2298692.9250000003</c:v>
                </c:pt>
                <c:pt idx="206">
                  <c:v>2298692.9250000003</c:v>
                </c:pt>
                <c:pt idx="207">
                  <c:v>2298692.9250000003</c:v>
                </c:pt>
                <c:pt idx="208">
                  <c:v>2298692.9250000003</c:v>
                </c:pt>
                <c:pt idx="209">
                  <c:v>2298692.9250000003</c:v>
                </c:pt>
                <c:pt idx="210">
                  <c:v>2298692.9250000003</c:v>
                </c:pt>
                <c:pt idx="211">
                  <c:v>2298692.9250000003</c:v>
                </c:pt>
                <c:pt idx="212">
                  <c:v>2298692.9250000003</c:v>
                </c:pt>
                <c:pt idx="213">
                  <c:v>2298692.9250000003</c:v>
                </c:pt>
                <c:pt idx="214">
                  <c:v>2298692.9250000003</c:v>
                </c:pt>
                <c:pt idx="215">
                  <c:v>2298692.9250000003</c:v>
                </c:pt>
                <c:pt idx="216">
                  <c:v>2298692.9250000003</c:v>
                </c:pt>
                <c:pt idx="217">
                  <c:v>2298692.9250000003</c:v>
                </c:pt>
                <c:pt idx="218">
                  <c:v>2298692.9250000003</c:v>
                </c:pt>
                <c:pt idx="219">
                  <c:v>2298692.9250000003</c:v>
                </c:pt>
                <c:pt idx="220">
                  <c:v>2298692.9250000003</c:v>
                </c:pt>
                <c:pt idx="221">
                  <c:v>2298692.9250000003</c:v>
                </c:pt>
                <c:pt idx="222">
                  <c:v>2298692.9250000003</c:v>
                </c:pt>
                <c:pt idx="223">
                  <c:v>2298692.9250000003</c:v>
                </c:pt>
                <c:pt idx="224">
                  <c:v>2298692.9250000003</c:v>
                </c:pt>
                <c:pt idx="225">
                  <c:v>2298692.9250000003</c:v>
                </c:pt>
                <c:pt idx="226">
                  <c:v>2298692.9250000003</c:v>
                </c:pt>
                <c:pt idx="227">
                  <c:v>2298692.9250000003</c:v>
                </c:pt>
                <c:pt idx="228">
                  <c:v>2298692.9250000003</c:v>
                </c:pt>
                <c:pt idx="229">
                  <c:v>2298692.9250000003</c:v>
                </c:pt>
                <c:pt idx="230">
                  <c:v>2298692.9250000003</c:v>
                </c:pt>
                <c:pt idx="231">
                  <c:v>2298692.9250000003</c:v>
                </c:pt>
                <c:pt idx="232">
                  <c:v>2298692.9250000003</c:v>
                </c:pt>
                <c:pt idx="233">
                  <c:v>2298692.9250000003</c:v>
                </c:pt>
                <c:pt idx="234">
                  <c:v>2298692.9250000003</c:v>
                </c:pt>
                <c:pt idx="235">
                  <c:v>2298692.9250000003</c:v>
                </c:pt>
                <c:pt idx="236">
                  <c:v>2298692.9250000003</c:v>
                </c:pt>
                <c:pt idx="237">
                  <c:v>2298692.9250000003</c:v>
                </c:pt>
                <c:pt idx="238">
                  <c:v>2298692.9250000003</c:v>
                </c:pt>
                <c:pt idx="239">
                  <c:v>2298692.9250000003</c:v>
                </c:pt>
                <c:pt idx="240">
                  <c:v>2298692.9250000003</c:v>
                </c:pt>
                <c:pt idx="241">
                  <c:v>2298692.9250000003</c:v>
                </c:pt>
                <c:pt idx="242">
                  <c:v>2298692.9250000003</c:v>
                </c:pt>
                <c:pt idx="243">
                  <c:v>2298692.9250000003</c:v>
                </c:pt>
                <c:pt idx="244">
                  <c:v>2298692.9250000003</c:v>
                </c:pt>
                <c:pt idx="245">
                  <c:v>2298692.9250000003</c:v>
                </c:pt>
                <c:pt idx="246">
                  <c:v>2298692.9250000003</c:v>
                </c:pt>
                <c:pt idx="247">
                  <c:v>2298692.9250000003</c:v>
                </c:pt>
                <c:pt idx="248">
                  <c:v>2298692.9250000003</c:v>
                </c:pt>
                <c:pt idx="249">
                  <c:v>2298692.9250000003</c:v>
                </c:pt>
                <c:pt idx="250">
                  <c:v>2298692.9250000003</c:v>
                </c:pt>
                <c:pt idx="251">
                  <c:v>2298692.9250000003</c:v>
                </c:pt>
                <c:pt idx="252">
                  <c:v>2298692.9250000003</c:v>
                </c:pt>
                <c:pt idx="253">
                  <c:v>2298692.9250000003</c:v>
                </c:pt>
                <c:pt idx="254">
                  <c:v>2298692.9250000003</c:v>
                </c:pt>
                <c:pt idx="255">
                  <c:v>2298692.9250000003</c:v>
                </c:pt>
                <c:pt idx="256">
                  <c:v>2298692.9250000003</c:v>
                </c:pt>
                <c:pt idx="257">
                  <c:v>2298692.9250000003</c:v>
                </c:pt>
                <c:pt idx="258">
                  <c:v>2298692.9250000003</c:v>
                </c:pt>
                <c:pt idx="259">
                  <c:v>2298692.9250000003</c:v>
                </c:pt>
                <c:pt idx="260">
                  <c:v>2298692.9250000003</c:v>
                </c:pt>
                <c:pt idx="261">
                  <c:v>2298692.9250000003</c:v>
                </c:pt>
                <c:pt idx="262">
                  <c:v>2298692.9250000003</c:v>
                </c:pt>
                <c:pt idx="263">
                  <c:v>2298692.9250000003</c:v>
                </c:pt>
                <c:pt idx="264">
                  <c:v>2298692.9250000003</c:v>
                </c:pt>
                <c:pt idx="265">
                  <c:v>2298692.9250000003</c:v>
                </c:pt>
                <c:pt idx="266">
                  <c:v>2298692.9250000003</c:v>
                </c:pt>
                <c:pt idx="267">
                  <c:v>2298692.9250000003</c:v>
                </c:pt>
                <c:pt idx="268">
                  <c:v>2298692.9250000003</c:v>
                </c:pt>
                <c:pt idx="269">
                  <c:v>2298692.9250000003</c:v>
                </c:pt>
                <c:pt idx="270">
                  <c:v>2298692.9250000003</c:v>
                </c:pt>
                <c:pt idx="271">
                  <c:v>2298692.9250000003</c:v>
                </c:pt>
                <c:pt idx="272">
                  <c:v>2298692.9250000003</c:v>
                </c:pt>
                <c:pt idx="273">
                  <c:v>2298692.9250000003</c:v>
                </c:pt>
                <c:pt idx="274">
                  <c:v>2298692.9250000003</c:v>
                </c:pt>
                <c:pt idx="275">
                  <c:v>2298692.9250000003</c:v>
                </c:pt>
                <c:pt idx="276">
                  <c:v>2298692.9250000003</c:v>
                </c:pt>
                <c:pt idx="277">
                  <c:v>2298692.9250000003</c:v>
                </c:pt>
                <c:pt idx="278">
                  <c:v>2298692.9250000003</c:v>
                </c:pt>
                <c:pt idx="279">
                  <c:v>2298692.9250000003</c:v>
                </c:pt>
                <c:pt idx="280">
                  <c:v>2298692.9250000003</c:v>
                </c:pt>
                <c:pt idx="281">
                  <c:v>2298692.9250000003</c:v>
                </c:pt>
                <c:pt idx="282">
                  <c:v>2298692.9250000003</c:v>
                </c:pt>
                <c:pt idx="283">
                  <c:v>2298692.9250000003</c:v>
                </c:pt>
                <c:pt idx="284">
                  <c:v>2298692.9250000003</c:v>
                </c:pt>
                <c:pt idx="285">
                  <c:v>2298692.9250000003</c:v>
                </c:pt>
                <c:pt idx="286">
                  <c:v>2298692.9250000003</c:v>
                </c:pt>
                <c:pt idx="287">
                  <c:v>2298692.9250000003</c:v>
                </c:pt>
                <c:pt idx="288">
                  <c:v>2298692.9250000003</c:v>
                </c:pt>
                <c:pt idx="289">
                  <c:v>2298692.9250000003</c:v>
                </c:pt>
                <c:pt idx="290">
                  <c:v>2298692.9250000003</c:v>
                </c:pt>
                <c:pt idx="291">
                  <c:v>2298692.9250000003</c:v>
                </c:pt>
                <c:pt idx="292">
                  <c:v>2298692.9250000003</c:v>
                </c:pt>
                <c:pt idx="293">
                  <c:v>2298692.9250000003</c:v>
                </c:pt>
                <c:pt idx="294">
                  <c:v>2298692.9250000003</c:v>
                </c:pt>
                <c:pt idx="295">
                  <c:v>2298692.9250000003</c:v>
                </c:pt>
                <c:pt idx="296">
                  <c:v>2298692.9250000003</c:v>
                </c:pt>
                <c:pt idx="297">
                  <c:v>2298692.9250000003</c:v>
                </c:pt>
                <c:pt idx="298">
                  <c:v>2298692.9250000003</c:v>
                </c:pt>
                <c:pt idx="299">
                  <c:v>2298692.9250000003</c:v>
                </c:pt>
                <c:pt idx="300">
                  <c:v>2298692.9250000003</c:v>
                </c:pt>
                <c:pt idx="301">
                  <c:v>2298692.9250000003</c:v>
                </c:pt>
                <c:pt idx="302">
                  <c:v>2298692.9250000003</c:v>
                </c:pt>
                <c:pt idx="303">
                  <c:v>2298692.9250000003</c:v>
                </c:pt>
                <c:pt idx="304">
                  <c:v>2298692.9250000003</c:v>
                </c:pt>
                <c:pt idx="305">
                  <c:v>2298692.9250000003</c:v>
                </c:pt>
                <c:pt idx="306">
                  <c:v>2298692.9250000003</c:v>
                </c:pt>
                <c:pt idx="307">
                  <c:v>2298692.9250000003</c:v>
                </c:pt>
                <c:pt idx="308">
                  <c:v>2298692.9250000003</c:v>
                </c:pt>
                <c:pt idx="309">
                  <c:v>2298692.9250000003</c:v>
                </c:pt>
                <c:pt idx="310">
                  <c:v>2298692.9250000003</c:v>
                </c:pt>
                <c:pt idx="311">
                  <c:v>2298692.9250000003</c:v>
                </c:pt>
                <c:pt idx="312">
                  <c:v>2298692.9250000003</c:v>
                </c:pt>
                <c:pt idx="313">
                  <c:v>2298692.9250000003</c:v>
                </c:pt>
                <c:pt idx="314">
                  <c:v>2298692.9250000003</c:v>
                </c:pt>
                <c:pt idx="315">
                  <c:v>2298692.9250000003</c:v>
                </c:pt>
                <c:pt idx="316">
                  <c:v>2298692.9250000003</c:v>
                </c:pt>
                <c:pt idx="317">
                  <c:v>2298692.9250000003</c:v>
                </c:pt>
                <c:pt idx="318">
                  <c:v>2298692.9250000003</c:v>
                </c:pt>
                <c:pt idx="319">
                  <c:v>2298692.9250000003</c:v>
                </c:pt>
                <c:pt idx="320">
                  <c:v>2298692.9250000003</c:v>
                </c:pt>
                <c:pt idx="321">
                  <c:v>2298692.9250000003</c:v>
                </c:pt>
                <c:pt idx="322">
                  <c:v>2298692.9250000003</c:v>
                </c:pt>
                <c:pt idx="323">
                  <c:v>2298692.9250000003</c:v>
                </c:pt>
                <c:pt idx="324">
                  <c:v>2298692.9250000003</c:v>
                </c:pt>
                <c:pt idx="325">
                  <c:v>2298692.9250000003</c:v>
                </c:pt>
                <c:pt idx="326">
                  <c:v>2298692.9250000003</c:v>
                </c:pt>
                <c:pt idx="327">
                  <c:v>2298692.9250000003</c:v>
                </c:pt>
                <c:pt idx="328">
                  <c:v>2298692.9250000003</c:v>
                </c:pt>
                <c:pt idx="329">
                  <c:v>2298692.9250000003</c:v>
                </c:pt>
                <c:pt idx="330">
                  <c:v>2298692.9250000003</c:v>
                </c:pt>
                <c:pt idx="331">
                  <c:v>2298692.9250000003</c:v>
                </c:pt>
                <c:pt idx="332">
                  <c:v>2298692.9250000003</c:v>
                </c:pt>
                <c:pt idx="333">
                  <c:v>2298692.9250000003</c:v>
                </c:pt>
                <c:pt idx="334">
                  <c:v>2298692.9250000003</c:v>
                </c:pt>
                <c:pt idx="335">
                  <c:v>2298692.9250000003</c:v>
                </c:pt>
                <c:pt idx="336">
                  <c:v>2298692.9250000003</c:v>
                </c:pt>
                <c:pt idx="337">
                  <c:v>2298692.9250000003</c:v>
                </c:pt>
                <c:pt idx="338">
                  <c:v>2298692.9250000003</c:v>
                </c:pt>
                <c:pt idx="339">
                  <c:v>2298692.9250000003</c:v>
                </c:pt>
                <c:pt idx="340">
                  <c:v>2298692.9250000003</c:v>
                </c:pt>
                <c:pt idx="341">
                  <c:v>2298692.9250000003</c:v>
                </c:pt>
                <c:pt idx="342">
                  <c:v>2298692.9250000003</c:v>
                </c:pt>
                <c:pt idx="343">
                  <c:v>2298692.9250000003</c:v>
                </c:pt>
                <c:pt idx="344">
                  <c:v>2298692.9250000003</c:v>
                </c:pt>
                <c:pt idx="345">
                  <c:v>2298692.9250000003</c:v>
                </c:pt>
                <c:pt idx="346">
                  <c:v>2298692.9250000003</c:v>
                </c:pt>
                <c:pt idx="347">
                  <c:v>2298692.9250000003</c:v>
                </c:pt>
                <c:pt idx="348">
                  <c:v>2298692.9250000003</c:v>
                </c:pt>
                <c:pt idx="349">
                  <c:v>2298692.9250000003</c:v>
                </c:pt>
                <c:pt idx="350">
                  <c:v>2298692.9250000003</c:v>
                </c:pt>
                <c:pt idx="351">
                  <c:v>2298692.9250000003</c:v>
                </c:pt>
                <c:pt idx="352">
                  <c:v>2298692.9250000003</c:v>
                </c:pt>
                <c:pt idx="353">
                  <c:v>2298692.9250000003</c:v>
                </c:pt>
                <c:pt idx="354">
                  <c:v>2298692.9250000003</c:v>
                </c:pt>
                <c:pt idx="355">
                  <c:v>2298692.9250000003</c:v>
                </c:pt>
                <c:pt idx="356">
                  <c:v>2298692.9250000003</c:v>
                </c:pt>
                <c:pt idx="357">
                  <c:v>2298692.9250000003</c:v>
                </c:pt>
                <c:pt idx="358">
                  <c:v>2298692.9250000003</c:v>
                </c:pt>
                <c:pt idx="359">
                  <c:v>2298692.9250000003</c:v>
                </c:pt>
                <c:pt idx="360">
                  <c:v>2298692.9250000003</c:v>
                </c:pt>
                <c:pt idx="361">
                  <c:v>2298692.9250000003</c:v>
                </c:pt>
                <c:pt idx="362">
                  <c:v>2298692.9250000003</c:v>
                </c:pt>
                <c:pt idx="363">
                  <c:v>2298692.9250000003</c:v>
                </c:pt>
                <c:pt idx="364">
                  <c:v>2298692.9250000003</c:v>
                </c:pt>
                <c:pt idx="365">
                  <c:v>2298692.9250000003</c:v>
                </c:pt>
                <c:pt idx="366">
                  <c:v>2298692.9250000003</c:v>
                </c:pt>
                <c:pt idx="367">
                  <c:v>2298692.9250000003</c:v>
                </c:pt>
                <c:pt idx="368">
                  <c:v>2298692.9250000003</c:v>
                </c:pt>
                <c:pt idx="369">
                  <c:v>2298692.9250000003</c:v>
                </c:pt>
                <c:pt idx="370">
                  <c:v>2298692.9250000003</c:v>
                </c:pt>
                <c:pt idx="371">
                  <c:v>2298692.9250000003</c:v>
                </c:pt>
                <c:pt idx="372">
                  <c:v>2298692.9250000003</c:v>
                </c:pt>
                <c:pt idx="373">
                  <c:v>2298692.9250000003</c:v>
                </c:pt>
                <c:pt idx="374">
                  <c:v>2298692.9250000003</c:v>
                </c:pt>
                <c:pt idx="375">
                  <c:v>2298692.9250000003</c:v>
                </c:pt>
                <c:pt idx="376">
                  <c:v>2298692.9250000003</c:v>
                </c:pt>
                <c:pt idx="377">
                  <c:v>2298692.9250000003</c:v>
                </c:pt>
                <c:pt idx="378">
                  <c:v>2298692.9250000003</c:v>
                </c:pt>
                <c:pt idx="379">
                  <c:v>2298692.9250000003</c:v>
                </c:pt>
                <c:pt idx="380">
                  <c:v>2298692.9250000003</c:v>
                </c:pt>
                <c:pt idx="381">
                  <c:v>2298692.9250000003</c:v>
                </c:pt>
                <c:pt idx="382">
                  <c:v>2298692.9250000003</c:v>
                </c:pt>
                <c:pt idx="383">
                  <c:v>2298692.9250000003</c:v>
                </c:pt>
                <c:pt idx="384">
                  <c:v>2298692.9250000003</c:v>
                </c:pt>
                <c:pt idx="385">
                  <c:v>2298692.9250000003</c:v>
                </c:pt>
                <c:pt idx="386">
                  <c:v>2298692.9250000003</c:v>
                </c:pt>
                <c:pt idx="387">
                  <c:v>2298692.9250000003</c:v>
                </c:pt>
                <c:pt idx="388">
                  <c:v>2298692.9250000003</c:v>
                </c:pt>
                <c:pt idx="389">
                  <c:v>2298692.9250000003</c:v>
                </c:pt>
                <c:pt idx="390">
                  <c:v>2298692.9250000003</c:v>
                </c:pt>
                <c:pt idx="391">
                  <c:v>2298692.9250000003</c:v>
                </c:pt>
                <c:pt idx="392">
                  <c:v>2298692.9250000003</c:v>
                </c:pt>
                <c:pt idx="393">
                  <c:v>2298692.9250000003</c:v>
                </c:pt>
                <c:pt idx="394">
                  <c:v>2298692.9250000003</c:v>
                </c:pt>
                <c:pt idx="395">
                  <c:v>2298692.9250000003</c:v>
                </c:pt>
                <c:pt idx="396">
                  <c:v>2298692.9250000003</c:v>
                </c:pt>
                <c:pt idx="397">
                  <c:v>2298692.9250000003</c:v>
                </c:pt>
                <c:pt idx="398">
                  <c:v>2298692.9250000003</c:v>
                </c:pt>
                <c:pt idx="399">
                  <c:v>2298692.9250000003</c:v>
                </c:pt>
                <c:pt idx="400">
                  <c:v>2298692.9250000003</c:v>
                </c:pt>
                <c:pt idx="401">
                  <c:v>2298692.9250000003</c:v>
                </c:pt>
                <c:pt idx="402">
                  <c:v>2298692.9250000003</c:v>
                </c:pt>
                <c:pt idx="403">
                  <c:v>2298692.9250000003</c:v>
                </c:pt>
                <c:pt idx="404">
                  <c:v>2298692.9250000003</c:v>
                </c:pt>
                <c:pt idx="405">
                  <c:v>2298692.9250000003</c:v>
                </c:pt>
                <c:pt idx="406">
                  <c:v>2298692.9250000003</c:v>
                </c:pt>
                <c:pt idx="407">
                  <c:v>2298692.9250000003</c:v>
                </c:pt>
                <c:pt idx="408">
                  <c:v>2298692.9250000003</c:v>
                </c:pt>
                <c:pt idx="409">
                  <c:v>2298692.9250000003</c:v>
                </c:pt>
                <c:pt idx="410">
                  <c:v>2298692.9250000003</c:v>
                </c:pt>
                <c:pt idx="411">
                  <c:v>2298692.9250000003</c:v>
                </c:pt>
                <c:pt idx="412">
                  <c:v>2298692.9250000003</c:v>
                </c:pt>
                <c:pt idx="413">
                  <c:v>2298692.9250000003</c:v>
                </c:pt>
                <c:pt idx="414">
                  <c:v>2298692.9250000003</c:v>
                </c:pt>
                <c:pt idx="415">
                  <c:v>2298692.9250000003</c:v>
                </c:pt>
                <c:pt idx="416">
                  <c:v>2298692.9250000003</c:v>
                </c:pt>
                <c:pt idx="417">
                  <c:v>2298692.9250000003</c:v>
                </c:pt>
                <c:pt idx="418">
                  <c:v>2298692.9250000003</c:v>
                </c:pt>
                <c:pt idx="419">
                  <c:v>2298692.9250000003</c:v>
                </c:pt>
              </c:numCache>
            </c:numRef>
          </c:val>
        </c:ser>
        <c:dLbls>
          <c:showLegendKey val="0"/>
          <c:showVal val="0"/>
          <c:showCatName val="0"/>
          <c:showSerName val="0"/>
          <c:showPercent val="0"/>
          <c:showBubbleSize val="0"/>
        </c:dLbls>
        <c:axId val="85824640"/>
        <c:axId val="85826176"/>
      </c:areaChart>
      <c:dateAx>
        <c:axId val="85824640"/>
        <c:scaling>
          <c:orientation val="minMax"/>
        </c:scaling>
        <c:delete val="0"/>
        <c:axPos val="b"/>
        <c:numFmt formatCode="[$-409]mmm\-yy;@" sourceLinked="0"/>
        <c:majorTickMark val="out"/>
        <c:minorTickMark val="none"/>
        <c:tickLblPos val="nextTo"/>
        <c:txPr>
          <a:bodyPr rot="-5400000" vert="horz"/>
          <a:lstStyle/>
          <a:p>
            <a:pPr>
              <a:defRPr/>
            </a:pPr>
            <a:endParaRPr lang="en-US"/>
          </a:p>
        </c:txPr>
        <c:crossAx val="85826176"/>
        <c:crosses val="autoZero"/>
        <c:auto val="1"/>
        <c:lblOffset val="100"/>
        <c:baseTimeUnit val="days"/>
        <c:majorUnit val="6"/>
        <c:majorTimeUnit val="months"/>
      </c:dateAx>
      <c:valAx>
        <c:axId val="85826176"/>
        <c:scaling>
          <c:orientation val="minMax"/>
          <c:max val="18000000"/>
          <c:min val="0"/>
        </c:scaling>
        <c:delete val="0"/>
        <c:axPos val="l"/>
        <c:majorGridlines/>
        <c:numFmt formatCode="#,##0" sourceLinked="0"/>
        <c:majorTickMark val="out"/>
        <c:minorTickMark val="none"/>
        <c:tickLblPos val="nextTo"/>
        <c:crossAx val="85824640"/>
        <c:crosses val="autoZero"/>
        <c:crossBetween val="midCat"/>
        <c:dispUnits>
          <c:builtInUnit val="millions"/>
          <c:dispUnitsLbl>
            <c:layout/>
            <c:tx>
              <c:rich>
                <a:bodyPr/>
                <a:lstStyle/>
                <a:p>
                  <a:pPr>
                    <a:defRPr b="0"/>
                  </a:pPr>
                  <a:r>
                    <a:rPr lang="en-US" b="0"/>
                    <a:t>Millions of Bank Florins</a:t>
                  </a:r>
                </a:p>
              </c:rich>
            </c:tx>
          </c:dispUnitsLbl>
        </c:dispUnits>
      </c:valAx>
    </c:plotArea>
    <c:legend>
      <c:legendPos val="b"/>
      <c:layout/>
      <c:overlay val="0"/>
    </c:legend>
    <c:plotVisOnly val="1"/>
    <c:dispBlanksAs val="gap"/>
    <c:showDLblsOverMax val="0"/>
  </c:chart>
  <c:spPr>
    <a:ln>
      <a:noFill/>
    </a:ln>
  </c:spPr>
  <c:txPr>
    <a:bodyPr/>
    <a:lstStyle/>
    <a:p>
      <a:pPr>
        <a:defRPr sz="1800">
          <a:latin typeface="Times New Roman" pitchFamily="18" charset="0"/>
          <a:cs typeface="Times New Roman" pitchFamily="18" charset="0"/>
        </a:defRPr>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areaChart>
        <c:grouping val="stacked"/>
        <c:varyColors val="0"/>
        <c:ser>
          <c:idx val="0"/>
          <c:order val="0"/>
          <c:tx>
            <c:v>Dutch East India Co. (VOC)</c:v>
          </c:tx>
          <c:spPr>
            <a:noFill/>
            <a:ln w="9525">
              <a:solidFill>
                <a:schemeClr val="tx1"/>
              </a:solidFill>
            </a:ln>
          </c:spPr>
          <c:cat>
            <c:numRef>
              <c:f>'New Weekly'!$L$9:$L$427</c:f>
              <c:numCache>
                <c:formatCode>d\-mmm\-yy</c:formatCode>
                <c:ptCount val="419"/>
                <c:pt idx="0">
                  <c:v>650522</c:v>
                </c:pt>
                <c:pt idx="1">
                  <c:v>650529</c:v>
                </c:pt>
                <c:pt idx="2">
                  <c:v>650536</c:v>
                </c:pt>
                <c:pt idx="3">
                  <c:v>650543</c:v>
                </c:pt>
                <c:pt idx="4">
                  <c:v>650550</c:v>
                </c:pt>
                <c:pt idx="5">
                  <c:v>650557</c:v>
                </c:pt>
                <c:pt idx="6">
                  <c:v>650564</c:v>
                </c:pt>
                <c:pt idx="7">
                  <c:v>650571</c:v>
                </c:pt>
                <c:pt idx="8">
                  <c:v>650578</c:v>
                </c:pt>
                <c:pt idx="9">
                  <c:v>650585</c:v>
                </c:pt>
                <c:pt idx="10">
                  <c:v>650592</c:v>
                </c:pt>
                <c:pt idx="11">
                  <c:v>650599</c:v>
                </c:pt>
                <c:pt idx="12">
                  <c:v>650606</c:v>
                </c:pt>
                <c:pt idx="13">
                  <c:v>650613</c:v>
                </c:pt>
                <c:pt idx="14">
                  <c:v>650620</c:v>
                </c:pt>
                <c:pt idx="15">
                  <c:v>650627</c:v>
                </c:pt>
                <c:pt idx="16">
                  <c:v>650634</c:v>
                </c:pt>
                <c:pt idx="17">
                  <c:v>650641</c:v>
                </c:pt>
                <c:pt idx="18">
                  <c:v>650648</c:v>
                </c:pt>
                <c:pt idx="19">
                  <c:v>650655</c:v>
                </c:pt>
                <c:pt idx="20">
                  <c:v>650662</c:v>
                </c:pt>
                <c:pt idx="21">
                  <c:v>650669</c:v>
                </c:pt>
                <c:pt idx="22">
                  <c:v>650676</c:v>
                </c:pt>
                <c:pt idx="23">
                  <c:v>650683</c:v>
                </c:pt>
                <c:pt idx="24">
                  <c:v>650690</c:v>
                </c:pt>
                <c:pt idx="25">
                  <c:v>650697</c:v>
                </c:pt>
                <c:pt idx="26">
                  <c:v>650704</c:v>
                </c:pt>
                <c:pt idx="27">
                  <c:v>650711</c:v>
                </c:pt>
                <c:pt idx="28">
                  <c:v>650718</c:v>
                </c:pt>
                <c:pt idx="29">
                  <c:v>650725</c:v>
                </c:pt>
                <c:pt idx="30">
                  <c:v>650732</c:v>
                </c:pt>
                <c:pt idx="31">
                  <c:v>650739</c:v>
                </c:pt>
                <c:pt idx="32">
                  <c:v>650746</c:v>
                </c:pt>
                <c:pt idx="33">
                  <c:v>650753</c:v>
                </c:pt>
                <c:pt idx="34">
                  <c:v>650760</c:v>
                </c:pt>
                <c:pt idx="35">
                  <c:v>650767</c:v>
                </c:pt>
                <c:pt idx="36">
                  <c:v>650774</c:v>
                </c:pt>
                <c:pt idx="37">
                  <c:v>650781</c:v>
                </c:pt>
                <c:pt idx="38">
                  <c:v>650788</c:v>
                </c:pt>
                <c:pt idx="39">
                  <c:v>650795</c:v>
                </c:pt>
                <c:pt idx="40">
                  <c:v>650802</c:v>
                </c:pt>
                <c:pt idx="41">
                  <c:v>650809</c:v>
                </c:pt>
                <c:pt idx="42">
                  <c:v>650816</c:v>
                </c:pt>
                <c:pt idx="43">
                  <c:v>650823</c:v>
                </c:pt>
                <c:pt idx="44">
                  <c:v>650830</c:v>
                </c:pt>
                <c:pt idx="45">
                  <c:v>650837</c:v>
                </c:pt>
                <c:pt idx="46">
                  <c:v>650844</c:v>
                </c:pt>
                <c:pt idx="47">
                  <c:v>650851</c:v>
                </c:pt>
                <c:pt idx="48">
                  <c:v>650858</c:v>
                </c:pt>
                <c:pt idx="49">
                  <c:v>650865</c:v>
                </c:pt>
                <c:pt idx="50">
                  <c:v>650872</c:v>
                </c:pt>
                <c:pt idx="51">
                  <c:v>650879</c:v>
                </c:pt>
                <c:pt idx="52">
                  <c:v>650886</c:v>
                </c:pt>
                <c:pt idx="53">
                  <c:v>650893</c:v>
                </c:pt>
                <c:pt idx="54">
                  <c:v>650900</c:v>
                </c:pt>
                <c:pt idx="55">
                  <c:v>650907</c:v>
                </c:pt>
                <c:pt idx="56">
                  <c:v>650914</c:v>
                </c:pt>
                <c:pt idx="57">
                  <c:v>650921</c:v>
                </c:pt>
                <c:pt idx="58">
                  <c:v>650928</c:v>
                </c:pt>
                <c:pt idx="59">
                  <c:v>650935</c:v>
                </c:pt>
                <c:pt idx="60">
                  <c:v>650942</c:v>
                </c:pt>
                <c:pt idx="61">
                  <c:v>650949</c:v>
                </c:pt>
                <c:pt idx="62">
                  <c:v>650956</c:v>
                </c:pt>
                <c:pt idx="63">
                  <c:v>650963</c:v>
                </c:pt>
                <c:pt idx="64">
                  <c:v>650970</c:v>
                </c:pt>
                <c:pt idx="65">
                  <c:v>650977</c:v>
                </c:pt>
                <c:pt idx="66">
                  <c:v>650984</c:v>
                </c:pt>
                <c:pt idx="67">
                  <c:v>650991</c:v>
                </c:pt>
                <c:pt idx="68">
                  <c:v>650998</c:v>
                </c:pt>
                <c:pt idx="69">
                  <c:v>651005</c:v>
                </c:pt>
                <c:pt idx="70">
                  <c:v>651012</c:v>
                </c:pt>
                <c:pt idx="71">
                  <c:v>651019</c:v>
                </c:pt>
                <c:pt idx="72">
                  <c:v>651026</c:v>
                </c:pt>
                <c:pt idx="73">
                  <c:v>651033</c:v>
                </c:pt>
                <c:pt idx="74">
                  <c:v>651040</c:v>
                </c:pt>
                <c:pt idx="75">
                  <c:v>651047</c:v>
                </c:pt>
                <c:pt idx="76">
                  <c:v>651054</c:v>
                </c:pt>
                <c:pt idx="77">
                  <c:v>651061</c:v>
                </c:pt>
                <c:pt idx="78">
                  <c:v>651068</c:v>
                </c:pt>
                <c:pt idx="79">
                  <c:v>651075</c:v>
                </c:pt>
                <c:pt idx="80">
                  <c:v>651082</c:v>
                </c:pt>
                <c:pt idx="81">
                  <c:v>651089</c:v>
                </c:pt>
                <c:pt idx="82">
                  <c:v>651096</c:v>
                </c:pt>
                <c:pt idx="83">
                  <c:v>651103</c:v>
                </c:pt>
                <c:pt idx="84">
                  <c:v>651110</c:v>
                </c:pt>
                <c:pt idx="85">
                  <c:v>651117</c:v>
                </c:pt>
                <c:pt idx="86">
                  <c:v>651124</c:v>
                </c:pt>
                <c:pt idx="87">
                  <c:v>651131</c:v>
                </c:pt>
                <c:pt idx="88">
                  <c:v>651138</c:v>
                </c:pt>
                <c:pt idx="89">
                  <c:v>651145</c:v>
                </c:pt>
                <c:pt idx="90">
                  <c:v>651152</c:v>
                </c:pt>
                <c:pt idx="91">
                  <c:v>651159</c:v>
                </c:pt>
                <c:pt idx="92">
                  <c:v>651166</c:v>
                </c:pt>
                <c:pt idx="93">
                  <c:v>651173</c:v>
                </c:pt>
                <c:pt idx="94">
                  <c:v>651180</c:v>
                </c:pt>
                <c:pt idx="95">
                  <c:v>651187</c:v>
                </c:pt>
                <c:pt idx="96">
                  <c:v>651194</c:v>
                </c:pt>
                <c:pt idx="97">
                  <c:v>651201</c:v>
                </c:pt>
                <c:pt idx="98">
                  <c:v>651208</c:v>
                </c:pt>
                <c:pt idx="99">
                  <c:v>651215</c:v>
                </c:pt>
                <c:pt idx="100">
                  <c:v>651222</c:v>
                </c:pt>
                <c:pt idx="101">
                  <c:v>651229</c:v>
                </c:pt>
                <c:pt idx="102">
                  <c:v>651236</c:v>
                </c:pt>
                <c:pt idx="103">
                  <c:v>651243</c:v>
                </c:pt>
                <c:pt idx="104">
                  <c:v>651250</c:v>
                </c:pt>
                <c:pt idx="105">
                  <c:v>651257</c:v>
                </c:pt>
                <c:pt idx="106">
                  <c:v>651264</c:v>
                </c:pt>
                <c:pt idx="107">
                  <c:v>651271</c:v>
                </c:pt>
                <c:pt idx="108">
                  <c:v>651278</c:v>
                </c:pt>
                <c:pt idx="109">
                  <c:v>651285</c:v>
                </c:pt>
                <c:pt idx="110">
                  <c:v>651292</c:v>
                </c:pt>
                <c:pt idx="111">
                  <c:v>651299</c:v>
                </c:pt>
                <c:pt idx="112">
                  <c:v>651306</c:v>
                </c:pt>
                <c:pt idx="113">
                  <c:v>651313</c:v>
                </c:pt>
                <c:pt idx="114">
                  <c:v>651320</c:v>
                </c:pt>
                <c:pt idx="115">
                  <c:v>651327</c:v>
                </c:pt>
                <c:pt idx="116">
                  <c:v>651334</c:v>
                </c:pt>
                <c:pt idx="117">
                  <c:v>651341</c:v>
                </c:pt>
                <c:pt idx="118">
                  <c:v>651348</c:v>
                </c:pt>
                <c:pt idx="119">
                  <c:v>651355</c:v>
                </c:pt>
                <c:pt idx="120">
                  <c:v>651362</c:v>
                </c:pt>
                <c:pt idx="121">
                  <c:v>651369</c:v>
                </c:pt>
                <c:pt idx="122">
                  <c:v>651376</c:v>
                </c:pt>
                <c:pt idx="123">
                  <c:v>651383</c:v>
                </c:pt>
                <c:pt idx="124">
                  <c:v>651390</c:v>
                </c:pt>
                <c:pt idx="125">
                  <c:v>651397</c:v>
                </c:pt>
                <c:pt idx="126">
                  <c:v>651404</c:v>
                </c:pt>
                <c:pt idx="127">
                  <c:v>651411</c:v>
                </c:pt>
                <c:pt idx="128">
                  <c:v>651418</c:v>
                </c:pt>
                <c:pt idx="129">
                  <c:v>651425</c:v>
                </c:pt>
                <c:pt idx="130">
                  <c:v>651432</c:v>
                </c:pt>
                <c:pt idx="131">
                  <c:v>651439</c:v>
                </c:pt>
                <c:pt idx="132">
                  <c:v>651446</c:v>
                </c:pt>
                <c:pt idx="133">
                  <c:v>651453</c:v>
                </c:pt>
                <c:pt idx="134">
                  <c:v>651460</c:v>
                </c:pt>
                <c:pt idx="135">
                  <c:v>651467</c:v>
                </c:pt>
                <c:pt idx="136">
                  <c:v>651474</c:v>
                </c:pt>
                <c:pt idx="137">
                  <c:v>651481</c:v>
                </c:pt>
                <c:pt idx="138">
                  <c:v>651488</c:v>
                </c:pt>
                <c:pt idx="139">
                  <c:v>651495</c:v>
                </c:pt>
                <c:pt idx="140">
                  <c:v>651502</c:v>
                </c:pt>
                <c:pt idx="141">
                  <c:v>651509</c:v>
                </c:pt>
                <c:pt idx="142">
                  <c:v>651516</c:v>
                </c:pt>
                <c:pt idx="143">
                  <c:v>651523</c:v>
                </c:pt>
                <c:pt idx="144">
                  <c:v>651530</c:v>
                </c:pt>
                <c:pt idx="145">
                  <c:v>651537</c:v>
                </c:pt>
                <c:pt idx="146">
                  <c:v>651544</c:v>
                </c:pt>
                <c:pt idx="147">
                  <c:v>651551</c:v>
                </c:pt>
                <c:pt idx="148">
                  <c:v>651558</c:v>
                </c:pt>
                <c:pt idx="149">
                  <c:v>651565</c:v>
                </c:pt>
                <c:pt idx="150">
                  <c:v>651572</c:v>
                </c:pt>
                <c:pt idx="151">
                  <c:v>651579</c:v>
                </c:pt>
                <c:pt idx="152">
                  <c:v>651586</c:v>
                </c:pt>
                <c:pt idx="153">
                  <c:v>651593</c:v>
                </c:pt>
                <c:pt idx="154">
                  <c:v>651600</c:v>
                </c:pt>
                <c:pt idx="155">
                  <c:v>651607</c:v>
                </c:pt>
                <c:pt idx="156">
                  <c:v>651614</c:v>
                </c:pt>
                <c:pt idx="157">
                  <c:v>651621</c:v>
                </c:pt>
                <c:pt idx="158">
                  <c:v>651628</c:v>
                </c:pt>
                <c:pt idx="159">
                  <c:v>651635</c:v>
                </c:pt>
                <c:pt idx="160">
                  <c:v>651642</c:v>
                </c:pt>
                <c:pt idx="161">
                  <c:v>651649</c:v>
                </c:pt>
                <c:pt idx="162">
                  <c:v>651656</c:v>
                </c:pt>
                <c:pt idx="163">
                  <c:v>651663</c:v>
                </c:pt>
                <c:pt idx="164">
                  <c:v>651670</c:v>
                </c:pt>
                <c:pt idx="165">
                  <c:v>651677</c:v>
                </c:pt>
                <c:pt idx="166">
                  <c:v>651684</c:v>
                </c:pt>
                <c:pt idx="167">
                  <c:v>651691</c:v>
                </c:pt>
                <c:pt idx="168">
                  <c:v>651698</c:v>
                </c:pt>
                <c:pt idx="169">
                  <c:v>651705</c:v>
                </c:pt>
                <c:pt idx="170">
                  <c:v>651712</c:v>
                </c:pt>
                <c:pt idx="171">
                  <c:v>651719</c:v>
                </c:pt>
                <c:pt idx="172">
                  <c:v>651726</c:v>
                </c:pt>
                <c:pt idx="173">
                  <c:v>651733</c:v>
                </c:pt>
                <c:pt idx="174">
                  <c:v>651740</c:v>
                </c:pt>
                <c:pt idx="175">
                  <c:v>651747</c:v>
                </c:pt>
                <c:pt idx="176">
                  <c:v>651754</c:v>
                </c:pt>
                <c:pt idx="177">
                  <c:v>651761</c:v>
                </c:pt>
                <c:pt idx="178">
                  <c:v>651768</c:v>
                </c:pt>
                <c:pt idx="179">
                  <c:v>651775</c:v>
                </c:pt>
                <c:pt idx="180">
                  <c:v>651782</c:v>
                </c:pt>
                <c:pt idx="181">
                  <c:v>651789</c:v>
                </c:pt>
                <c:pt idx="182">
                  <c:v>651796</c:v>
                </c:pt>
                <c:pt idx="183">
                  <c:v>651803</c:v>
                </c:pt>
                <c:pt idx="184">
                  <c:v>651810</c:v>
                </c:pt>
                <c:pt idx="185">
                  <c:v>651817</c:v>
                </c:pt>
                <c:pt idx="186">
                  <c:v>651824</c:v>
                </c:pt>
                <c:pt idx="187">
                  <c:v>651831</c:v>
                </c:pt>
                <c:pt idx="188">
                  <c:v>651838</c:v>
                </c:pt>
                <c:pt idx="189">
                  <c:v>651845</c:v>
                </c:pt>
                <c:pt idx="190">
                  <c:v>651852</c:v>
                </c:pt>
                <c:pt idx="191">
                  <c:v>651859</c:v>
                </c:pt>
                <c:pt idx="192">
                  <c:v>651866</c:v>
                </c:pt>
                <c:pt idx="193">
                  <c:v>651873</c:v>
                </c:pt>
                <c:pt idx="194">
                  <c:v>651880</c:v>
                </c:pt>
                <c:pt idx="195">
                  <c:v>651887</c:v>
                </c:pt>
                <c:pt idx="196">
                  <c:v>651894</c:v>
                </c:pt>
                <c:pt idx="197">
                  <c:v>651901</c:v>
                </c:pt>
                <c:pt idx="198">
                  <c:v>651908</c:v>
                </c:pt>
                <c:pt idx="199">
                  <c:v>651915</c:v>
                </c:pt>
                <c:pt idx="200">
                  <c:v>651922</c:v>
                </c:pt>
                <c:pt idx="201">
                  <c:v>651929</c:v>
                </c:pt>
                <c:pt idx="202">
                  <c:v>651936</c:v>
                </c:pt>
                <c:pt idx="203">
                  <c:v>651943</c:v>
                </c:pt>
                <c:pt idx="204">
                  <c:v>651950</c:v>
                </c:pt>
                <c:pt idx="205">
                  <c:v>651957</c:v>
                </c:pt>
                <c:pt idx="206">
                  <c:v>651964</c:v>
                </c:pt>
                <c:pt idx="207">
                  <c:v>651971</c:v>
                </c:pt>
                <c:pt idx="208">
                  <c:v>651978</c:v>
                </c:pt>
                <c:pt idx="209">
                  <c:v>651985</c:v>
                </c:pt>
                <c:pt idx="210">
                  <c:v>651992</c:v>
                </c:pt>
                <c:pt idx="211">
                  <c:v>651999</c:v>
                </c:pt>
                <c:pt idx="212">
                  <c:v>652006</c:v>
                </c:pt>
                <c:pt idx="213">
                  <c:v>652013</c:v>
                </c:pt>
                <c:pt idx="214">
                  <c:v>652020</c:v>
                </c:pt>
                <c:pt idx="215">
                  <c:v>652027</c:v>
                </c:pt>
                <c:pt idx="216">
                  <c:v>652034</c:v>
                </c:pt>
                <c:pt idx="217">
                  <c:v>652041</c:v>
                </c:pt>
                <c:pt idx="218">
                  <c:v>652048</c:v>
                </c:pt>
                <c:pt idx="219">
                  <c:v>652055</c:v>
                </c:pt>
                <c:pt idx="220">
                  <c:v>652062</c:v>
                </c:pt>
                <c:pt idx="221">
                  <c:v>652069</c:v>
                </c:pt>
                <c:pt idx="222">
                  <c:v>652076</c:v>
                </c:pt>
                <c:pt idx="223">
                  <c:v>652083</c:v>
                </c:pt>
                <c:pt idx="224">
                  <c:v>652090</c:v>
                </c:pt>
                <c:pt idx="225">
                  <c:v>652097</c:v>
                </c:pt>
                <c:pt idx="226">
                  <c:v>652104</c:v>
                </c:pt>
                <c:pt idx="227">
                  <c:v>652111</c:v>
                </c:pt>
                <c:pt idx="228">
                  <c:v>652118</c:v>
                </c:pt>
                <c:pt idx="229">
                  <c:v>652125</c:v>
                </c:pt>
                <c:pt idx="230">
                  <c:v>652132</c:v>
                </c:pt>
                <c:pt idx="231">
                  <c:v>652139</c:v>
                </c:pt>
                <c:pt idx="232">
                  <c:v>652146</c:v>
                </c:pt>
                <c:pt idx="233">
                  <c:v>652153</c:v>
                </c:pt>
                <c:pt idx="234">
                  <c:v>652160</c:v>
                </c:pt>
                <c:pt idx="235">
                  <c:v>652167</c:v>
                </c:pt>
                <c:pt idx="236">
                  <c:v>652174</c:v>
                </c:pt>
                <c:pt idx="237">
                  <c:v>652181</c:v>
                </c:pt>
                <c:pt idx="238">
                  <c:v>652188</c:v>
                </c:pt>
                <c:pt idx="239">
                  <c:v>652195</c:v>
                </c:pt>
                <c:pt idx="240">
                  <c:v>652202</c:v>
                </c:pt>
                <c:pt idx="241">
                  <c:v>652209</c:v>
                </c:pt>
                <c:pt idx="242">
                  <c:v>652216</c:v>
                </c:pt>
                <c:pt idx="243">
                  <c:v>652223</c:v>
                </c:pt>
                <c:pt idx="244">
                  <c:v>652230</c:v>
                </c:pt>
                <c:pt idx="245">
                  <c:v>652237</c:v>
                </c:pt>
                <c:pt idx="246">
                  <c:v>652244</c:v>
                </c:pt>
                <c:pt idx="247">
                  <c:v>652251</c:v>
                </c:pt>
                <c:pt idx="248">
                  <c:v>652258</c:v>
                </c:pt>
                <c:pt idx="249">
                  <c:v>652265</c:v>
                </c:pt>
                <c:pt idx="250">
                  <c:v>652272</c:v>
                </c:pt>
                <c:pt idx="251">
                  <c:v>652279</c:v>
                </c:pt>
                <c:pt idx="252">
                  <c:v>652286</c:v>
                </c:pt>
                <c:pt idx="253">
                  <c:v>652293</c:v>
                </c:pt>
                <c:pt idx="254">
                  <c:v>652300</c:v>
                </c:pt>
                <c:pt idx="255">
                  <c:v>652307</c:v>
                </c:pt>
                <c:pt idx="256">
                  <c:v>652314</c:v>
                </c:pt>
                <c:pt idx="257">
                  <c:v>652321</c:v>
                </c:pt>
                <c:pt idx="258">
                  <c:v>652328</c:v>
                </c:pt>
                <c:pt idx="259">
                  <c:v>652335</c:v>
                </c:pt>
                <c:pt idx="260">
                  <c:v>652342</c:v>
                </c:pt>
                <c:pt idx="261">
                  <c:v>652349</c:v>
                </c:pt>
                <c:pt idx="262">
                  <c:v>652356</c:v>
                </c:pt>
                <c:pt idx="263">
                  <c:v>652363</c:v>
                </c:pt>
                <c:pt idx="264">
                  <c:v>652370</c:v>
                </c:pt>
                <c:pt idx="265">
                  <c:v>652377</c:v>
                </c:pt>
                <c:pt idx="266">
                  <c:v>652384</c:v>
                </c:pt>
                <c:pt idx="267">
                  <c:v>652391</c:v>
                </c:pt>
                <c:pt idx="268">
                  <c:v>652398</c:v>
                </c:pt>
                <c:pt idx="269">
                  <c:v>652405</c:v>
                </c:pt>
                <c:pt idx="270">
                  <c:v>652412</c:v>
                </c:pt>
                <c:pt idx="271">
                  <c:v>652419</c:v>
                </c:pt>
                <c:pt idx="272">
                  <c:v>652426</c:v>
                </c:pt>
                <c:pt idx="273">
                  <c:v>652433</c:v>
                </c:pt>
                <c:pt idx="274">
                  <c:v>652440</c:v>
                </c:pt>
                <c:pt idx="275">
                  <c:v>652447</c:v>
                </c:pt>
                <c:pt idx="276">
                  <c:v>652454</c:v>
                </c:pt>
                <c:pt idx="277">
                  <c:v>652461</c:v>
                </c:pt>
                <c:pt idx="278">
                  <c:v>652468</c:v>
                </c:pt>
                <c:pt idx="279">
                  <c:v>652475</c:v>
                </c:pt>
                <c:pt idx="280">
                  <c:v>652482</c:v>
                </c:pt>
                <c:pt idx="281">
                  <c:v>652489</c:v>
                </c:pt>
                <c:pt idx="282">
                  <c:v>652496</c:v>
                </c:pt>
                <c:pt idx="283">
                  <c:v>652503</c:v>
                </c:pt>
                <c:pt idx="284">
                  <c:v>652510</c:v>
                </c:pt>
                <c:pt idx="285">
                  <c:v>652517</c:v>
                </c:pt>
                <c:pt idx="286">
                  <c:v>652524</c:v>
                </c:pt>
                <c:pt idx="287">
                  <c:v>652531</c:v>
                </c:pt>
                <c:pt idx="288">
                  <c:v>652538</c:v>
                </c:pt>
                <c:pt idx="289">
                  <c:v>652545</c:v>
                </c:pt>
                <c:pt idx="290">
                  <c:v>652552</c:v>
                </c:pt>
                <c:pt idx="291">
                  <c:v>652559</c:v>
                </c:pt>
                <c:pt idx="292">
                  <c:v>652566</c:v>
                </c:pt>
                <c:pt idx="293">
                  <c:v>652573</c:v>
                </c:pt>
                <c:pt idx="294">
                  <c:v>652580</c:v>
                </c:pt>
                <c:pt idx="295">
                  <c:v>652587</c:v>
                </c:pt>
                <c:pt idx="296">
                  <c:v>652594</c:v>
                </c:pt>
                <c:pt idx="297">
                  <c:v>652601</c:v>
                </c:pt>
                <c:pt idx="298">
                  <c:v>652608</c:v>
                </c:pt>
                <c:pt idx="299">
                  <c:v>652615</c:v>
                </c:pt>
                <c:pt idx="300">
                  <c:v>652622</c:v>
                </c:pt>
                <c:pt idx="301">
                  <c:v>652629</c:v>
                </c:pt>
                <c:pt idx="302">
                  <c:v>652636</c:v>
                </c:pt>
                <c:pt idx="303">
                  <c:v>652643</c:v>
                </c:pt>
                <c:pt idx="304">
                  <c:v>652650</c:v>
                </c:pt>
                <c:pt idx="305">
                  <c:v>652657</c:v>
                </c:pt>
                <c:pt idx="306">
                  <c:v>652664</c:v>
                </c:pt>
                <c:pt idx="307">
                  <c:v>652671</c:v>
                </c:pt>
                <c:pt idx="308">
                  <c:v>652678</c:v>
                </c:pt>
                <c:pt idx="309">
                  <c:v>652685</c:v>
                </c:pt>
                <c:pt idx="310">
                  <c:v>652692</c:v>
                </c:pt>
                <c:pt idx="311">
                  <c:v>652699</c:v>
                </c:pt>
                <c:pt idx="312">
                  <c:v>652706</c:v>
                </c:pt>
                <c:pt idx="313">
                  <c:v>652713</c:v>
                </c:pt>
                <c:pt idx="314">
                  <c:v>652720</c:v>
                </c:pt>
                <c:pt idx="315">
                  <c:v>652727</c:v>
                </c:pt>
                <c:pt idx="316">
                  <c:v>652734</c:v>
                </c:pt>
                <c:pt idx="317">
                  <c:v>652741</c:v>
                </c:pt>
                <c:pt idx="318">
                  <c:v>652748</c:v>
                </c:pt>
                <c:pt idx="319">
                  <c:v>652755</c:v>
                </c:pt>
                <c:pt idx="320">
                  <c:v>652762</c:v>
                </c:pt>
                <c:pt idx="321">
                  <c:v>652769</c:v>
                </c:pt>
                <c:pt idx="322">
                  <c:v>652776</c:v>
                </c:pt>
                <c:pt idx="323">
                  <c:v>652783</c:v>
                </c:pt>
                <c:pt idx="324">
                  <c:v>652790</c:v>
                </c:pt>
                <c:pt idx="325">
                  <c:v>652797</c:v>
                </c:pt>
                <c:pt idx="326">
                  <c:v>652804</c:v>
                </c:pt>
                <c:pt idx="327">
                  <c:v>652811</c:v>
                </c:pt>
                <c:pt idx="328">
                  <c:v>652818</c:v>
                </c:pt>
                <c:pt idx="329">
                  <c:v>652825</c:v>
                </c:pt>
                <c:pt idx="330">
                  <c:v>652832</c:v>
                </c:pt>
                <c:pt idx="331">
                  <c:v>652839</c:v>
                </c:pt>
                <c:pt idx="332">
                  <c:v>652846</c:v>
                </c:pt>
                <c:pt idx="333">
                  <c:v>652853</c:v>
                </c:pt>
                <c:pt idx="334">
                  <c:v>652860</c:v>
                </c:pt>
                <c:pt idx="335">
                  <c:v>652867</c:v>
                </c:pt>
                <c:pt idx="336">
                  <c:v>652874</c:v>
                </c:pt>
                <c:pt idx="337">
                  <c:v>652881</c:v>
                </c:pt>
                <c:pt idx="338">
                  <c:v>652888</c:v>
                </c:pt>
                <c:pt idx="339">
                  <c:v>652895</c:v>
                </c:pt>
                <c:pt idx="340">
                  <c:v>652902</c:v>
                </c:pt>
                <c:pt idx="341">
                  <c:v>652909</c:v>
                </c:pt>
                <c:pt idx="342">
                  <c:v>652916</c:v>
                </c:pt>
                <c:pt idx="343">
                  <c:v>652923</c:v>
                </c:pt>
                <c:pt idx="344">
                  <c:v>652930</c:v>
                </c:pt>
                <c:pt idx="345">
                  <c:v>652937</c:v>
                </c:pt>
                <c:pt idx="346">
                  <c:v>652944</c:v>
                </c:pt>
                <c:pt idx="347">
                  <c:v>652951</c:v>
                </c:pt>
                <c:pt idx="348">
                  <c:v>652958</c:v>
                </c:pt>
                <c:pt idx="349">
                  <c:v>652965</c:v>
                </c:pt>
                <c:pt idx="350">
                  <c:v>652972</c:v>
                </c:pt>
                <c:pt idx="351">
                  <c:v>652979</c:v>
                </c:pt>
                <c:pt idx="352">
                  <c:v>652986</c:v>
                </c:pt>
                <c:pt idx="353">
                  <c:v>652993</c:v>
                </c:pt>
                <c:pt idx="354">
                  <c:v>653000</c:v>
                </c:pt>
                <c:pt idx="355">
                  <c:v>653007</c:v>
                </c:pt>
                <c:pt idx="356">
                  <c:v>653014</c:v>
                </c:pt>
                <c:pt idx="357">
                  <c:v>653021</c:v>
                </c:pt>
                <c:pt idx="358">
                  <c:v>653028</c:v>
                </c:pt>
                <c:pt idx="359">
                  <c:v>653035</c:v>
                </c:pt>
                <c:pt idx="360">
                  <c:v>653042</c:v>
                </c:pt>
                <c:pt idx="361">
                  <c:v>653049</c:v>
                </c:pt>
                <c:pt idx="362">
                  <c:v>653056</c:v>
                </c:pt>
                <c:pt idx="363">
                  <c:v>653063</c:v>
                </c:pt>
                <c:pt idx="364">
                  <c:v>653070</c:v>
                </c:pt>
                <c:pt idx="365">
                  <c:v>653077</c:v>
                </c:pt>
                <c:pt idx="366">
                  <c:v>653084</c:v>
                </c:pt>
                <c:pt idx="367">
                  <c:v>653091</c:v>
                </c:pt>
                <c:pt idx="368">
                  <c:v>653098</c:v>
                </c:pt>
                <c:pt idx="369">
                  <c:v>653105</c:v>
                </c:pt>
                <c:pt idx="370">
                  <c:v>653112</c:v>
                </c:pt>
                <c:pt idx="371">
                  <c:v>653119</c:v>
                </c:pt>
                <c:pt idx="372">
                  <c:v>653126</c:v>
                </c:pt>
                <c:pt idx="373">
                  <c:v>653133</c:v>
                </c:pt>
                <c:pt idx="374">
                  <c:v>653140</c:v>
                </c:pt>
                <c:pt idx="375">
                  <c:v>653147</c:v>
                </c:pt>
                <c:pt idx="376">
                  <c:v>653154</c:v>
                </c:pt>
                <c:pt idx="377">
                  <c:v>653161</c:v>
                </c:pt>
                <c:pt idx="378">
                  <c:v>653168</c:v>
                </c:pt>
                <c:pt idx="379">
                  <c:v>653175</c:v>
                </c:pt>
                <c:pt idx="380">
                  <c:v>653182</c:v>
                </c:pt>
                <c:pt idx="381">
                  <c:v>653189</c:v>
                </c:pt>
                <c:pt idx="382">
                  <c:v>653196</c:v>
                </c:pt>
                <c:pt idx="383">
                  <c:v>653203</c:v>
                </c:pt>
                <c:pt idx="384">
                  <c:v>653210</c:v>
                </c:pt>
                <c:pt idx="385">
                  <c:v>653217</c:v>
                </c:pt>
                <c:pt idx="386">
                  <c:v>653224</c:v>
                </c:pt>
                <c:pt idx="387">
                  <c:v>653231</c:v>
                </c:pt>
                <c:pt idx="388">
                  <c:v>653238</c:v>
                </c:pt>
                <c:pt idx="389">
                  <c:v>653245</c:v>
                </c:pt>
                <c:pt idx="390">
                  <c:v>653252</c:v>
                </c:pt>
                <c:pt idx="391">
                  <c:v>653259</c:v>
                </c:pt>
                <c:pt idx="392">
                  <c:v>653266</c:v>
                </c:pt>
                <c:pt idx="393">
                  <c:v>653273</c:v>
                </c:pt>
                <c:pt idx="394">
                  <c:v>653280</c:v>
                </c:pt>
                <c:pt idx="395">
                  <c:v>653287</c:v>
                </c:pt>
                <c:pt idx="396">
                  <c:v>653294</c:v>
                </c:pt>
                <c:pt idx="397">
                  <c:v>653301</c:v>
                </c:pt>
                <c:pt idx="398">
                  <c:v>653308</c:v>
                </c:pt>
                <c:pt idx="399">
                  <c:v>653315</c:v>
                </c:pt>
                <c:pt idx="400">
                  <c:v>653322</c:v>
                </c:pt>
                <c:pt idx="401">
                  <c:v>653329</c:v>
                </c:pt>
                <c:pt idx="402">
                  <c:v>653336</c:v>
                </c:pt>
                <c:pt idx="403">
                  <c:v>653343</c:v>
                </c:pt>
                <c:pt idx="404">
                  <c:v>653350</c:v>
                </c:pt>
                <c:pt idx="405">
                  <c:v>653357</c:v>
                </c:pt>
                <c:pt idx="406">
                  <c:v>653364</c:v>
                </c:pt>
                <c:pt idx="407">
                  <c:v>653371</c:v>
                </c:pt>
                <c:pt idx="408">
                  <c:v>653378</c:v>
                </c:pt>
                <c:pt idx="409">
                  <c:v>653385</c:v>
                </c:pt>
                <c:pt idx="410">
                  <c:v>653392</c:v>
                </c:pt>
                <c:pt idx="411">
                  <c:v>653399</c:v>
                </c:pt>
                <c:pt idx="412">
                  <c:v>653406</c:v>
                </c:pt>
                <c:pt idx="413">
                  <c:v>653413</c:v>
                </c:pt>
                <c:pt idx="414">
                  <c:v>653420</c:v>
                </c:pt>
                <c:pt idx="415">
                  <c:v>653427</c:v>
                </c:pt>
                <c:pt idx="416">
                  <c:v>653434</c:v>
                </c:pt>
                <c:pt idx="417">
                  <c:v>653441</c:v>
                </c:pt>
                <c:pt idx="418">
                  <c:v>653448</c:v>
                </c:pt>
              </c:numCache>
            </c:numRef>
          </c:cat>
          <c:val>
            <c:numRef>
              <c:f>'New Weekly'!$T$8:$T$427</c:f>
              <c:numCache>
                <c:formatCode>_(* #,##0.00_);_(* \(#,##0.00\);_(* "-"??_);_(@_)</c:formatCode>
                <c:ptCount val="420"/>
                <c:pt idx="0" formatCode="#,##0.00">
                  <c:v>4800000</c:v>
                </c:pt>
                <c:pt idx="1">
                  <c:v>4800000</c:v>
                </c:pt>
                <c:pt idx="2">
                  <c:v>4800000</c:v>
                </c:pt>
                <c:pt idx="3">
                  <c:v>4800000</c:v>
                </c:pt>
                <c:pt idx="4">
                  <c:v>4800000</c:v>
                </c:pt>
                <c:pt idx="5">
                  <c:v>4800000</c:v>
                </c:pt>
                <c:pt idx="6">
                  <c:v>4800000</c:v>
                </c:pt>
                <c:pt idx="7">
                  <c:v>4800000</c:v>
                </c:pt>
                <c:pt idx="8">
                  <c:v>4800000</c:v>
                </c:pt>
                <c:pt idx="9">
                  <c:v>4800000</c:v>
                </c:pt>
                <c:pt idx="10">
                  <c:v>4800000</c:v>
                </c:pt>
                <c:pt idx="11">
                  <c:v>4800000</c:v>
                </c:pt>
                <c:pt idx="12">
                  <c:v>4800000</c:v>
                </c:pt>
                <c:pt idx="13">
                  <c:v>4800000</c:v>
                </c:pt>
                <c:pt idx="14">
                  <c:v>4800000</c:v>
                </c:pt>
                <c:pt idx="15">
                  <c:v>4800000</c:v>
                </c:pt>
                <c:pt idx="16">
                  <c:v>4800000</c:v>
                </c:pt>
                <c:pt idx="17">
                  <c:v>4800000</c:v>
                </c:pt>
                <c:pt idx="18">
                  <c:v>4800000</c:v>
                </c:pt>
                <c:pt idx="19">
                  <c:v>4800000</c:v>
                </c:pt>
                <c:pt idx="20">
                  <c:v>4800000</c:v>
                </c:pt>
                <c:pt idx="21">
                  <c:v>4800000</c:v>
                </c:pt>
                <c:pt idx="22">
                  <c:v>4800000</c:v>
                </c:pt>
                <c:pt idx="23">
                  <c:v>4800000</c:v>
                </c:pt>
                <c:pt idx="24">
                  <c:v>4800000</c:v>
                </c:pt>
                <c:pt idx="25">
                  <c:v>4800000</c:v>
                </c:pt>
                <c:pt idx="26">
                  <c:v>4800000</c:v>
                </c:pt>
                <c:pt idx="27">
                  <c:v>4800000</c:v>
                </c:pt>
                <c:pt idx="28">
                  <c:v>4800000</c:v>
                </c:pt>
                <c:pt idx="29">
                  <c:v>4800000</c:v>
                </c:pt>
                <c:pt idx="30">
                  <c:v>4800000</c:v>
                </c:pt>
                <c:pt idx="31">
                  <c:v>4800000</c:v>
                </c:pt>
                <c:pt idx="32">
                  <c:v>4800000</c:v>
                </c:pt>
                <c:pt idx="33">
                  <c:v>4800000</c:v>
                </c:pt>
                <c:pt idx="34">
                  <c:v>4800000</c:v>
                </c:pt>
                <c:pt idx="35">
                  <c:v>4800000</c:v>
                </c:pt>
                <c:pt idx="36">
                  <c:v>4800000</c:v>
                </c:pt>
                <c:pt idx="37">
                  <c:v>4800000</c:v>
                </c:pt>
                <c:pt idx="38">
                  <c:v>4800000</c:v>
                </c:pt>
                <c:pt idx="39">
                  <c:v>4800000</c:v>
                </c:pt>
                <c:pt idx="40">
                  <c:v>4800000</c:v>
                </c:pt>
                <c:pt idx="41">
                  <c:v>4800000</c:v>
                </c:pt>
                <c:pt idx="42">
                  <c:v>4800000</c:v>
                </c:pt>
                <c:pt idx="43">
                  <c:v>4800000</c:v>
                </c:pt>
                <c:pt idx="44">
                  <c:v>4800000</c:v>
                </c:pt>
                <c:pt idx="45">
                  <c:v>4800000</c:v>
                </c:pt>
                <c:pt idx="46">
                  <c:v>4800000</c:v>
                </c:pt>
                <c:pt idx="47">
                  <c:v>4800000</c:v>
                </c:pt>
                <c:pt idx="48">
                  <c:v>4800000</c:v>
                </c:pt>
                <c:pt idx="49">
                  <c:v>4800000</c:v>
                </c:pt>
                <c:pt idx="50">
                  <c:v>4800000</c:v>
                </c:pt>
                <c:pt idx="51">
                  <c:v>4800000</c:v>
                </c:pt>
                <c:pt idx="52">
                  <c:v>4800000</c:v>
                </c:pt>
                <c:pt idx="53">
                  <c:v>4900000</c:v>
                </c:pt>
                <c:pt idx="54">
                  <c:v>4900000</c:v>
                </c:pt>
                <c:pt idx="55">
                  <c:v>4900000</c:v>
                </c:pt>
                <c:pt idx="56">
                  <c:v>4900000</c:v>
                </c:pt>
                <c:pt idx="57">
                  <c:v>5000000</c:v>
                </c:pt>
                <c:pt idx="58">
                  <c:v>5000000</c:v>
                </c:pt>
                <c:pt idx="59">
                  <c:v>5000000</c:v>
                </c:pt>
                <c:pt idx="60">
                  <c:v>5000000</c:v>
                </c:pt>
                <c:pt idx="61">
                  <c:v>5000000</c:v>
                </c:pt>
                <c:pt idx="62">
                  <c:v>5100000</c:v>
                </c:pt>
                <c:pt idx="63">
                  <c:v>5100000</c:v>
                </c:pt>
                <c:pt idx="64">
                  <c:v>5100000</c:v>
                </c:pt>
                <c:pt idx="65">
                  <c:v>5100000</c:v>
                </c:pt>
                <c:pt idx="66">
                  <c:v>5100000</c:v>
                </c:pt>
                <c:pt idx="67">
                  <c:v>5100000</c:v>
                </c:pt>
                <c:pt idx="68">
                  <c:v>5100000</c:v>
                </c:pt>
                <c:pt idx="69">
                  <c:v>5100000</c:v>
                </c:pt>
                <c:pt idx="70">
                  <c:v>5100000</c:v>
                </c:pt>
                <c:pt idx="71">
                  <c:v>5100000</c:v>
                </c:pt>
                <c:pt idx="72">
                  <c:v>5100000</c:v>
                </c:pt>
                <c:pt idx="73">
                  <c:v>5100000</c:v>
                </c:pt>
                <c:pt idx="74">
                  <c:v>5100000</c:v>
                </c:pt>
                <c:pt idx="75">
                  <c:v>5100000</c:v>
                </c:pt>
                <c:pt idx="76">
                  <c:v>5100000</c:v>
                </c:pt>
                <c:pt idx="77">
                  <c:v>5100000</c:v>
                </c:pt>
                <c:pt idx="78">
                  <c:v>5100000</c:v>
                </c:pt>
                <c:pt idx="79">
                  <c:v>5100000</c:v>
                </c:pt>
                <c:pt idx="80">
                  <c:v>5100000</c:v>
                </c:pt>
                <c:pt idx="81">
                  <c:v>5100000</c:v>
                </c:pt>
                <c:pt idx="82">
                  <c:v>5100000</c:v>
                </c:pt>
                <c:pt idx="83">
                  <c:v>5100000</c:v>
                </c:pt>
                <c:pt idx="84">
                  <c:v>5100000</c:v>
                </c:pt>
                <c:pt idx="85">
                  <c:v>5100000</c:v>
                </c:pt>
                <c:pt idx="86">
                  <c:v>5100000</c:v>
                </c:pt>
                <c:pt idx="87">
                  <c:v>5100000</c:v>
                </c:pt>
                <c:pt idx="88">
                  <c:v>5100000</c:v>
                </c:pt>
                <c:pt idx="89">
                  <c:v>5300000</c:v>
                </c:pt>
                <c:pt idx="90">
                  <c:v>5400000</c:v>
                </c:pt>
                <c:pt idx="91">
                  <c:v>5500000</c:v>
                </c:pt>
                <c:pt idx="92">
                  <c:v>5600000</c:v>
                </c:pt>
                <c:pt idx="93">
                  <c:v>5800000</c:v>
                </c:pt>
                <c:pt idx="94">
                  <c:v>5900000</c:v>
                </c:pt>
                <c:pt idx="95">
                  <c:v>6100000</c:v>
                </c:pt>
                <c:pt idx="96">
                  <c:v>6200000</c:v>
                </c:pt>
                <c:pt idx="97">
                  <c:v>6200000</c:v>
                </c:pt>
                <c:pt idx="98">
                  <c:v>6300000</c:v>
                </c:pt>
                <c:pt idx="99">
                  <c:v>6400000</c:v>
                </c:pt>
                <c:pt idx="100">
                  <c:v>6600000</c:v>
                </c:pt>
                <c:pt idx="101">
                  <c:v>6700000</c:v>
                </c:pt>
                <c:pt idx="102">
                  <c:v>7200000</c:v>
                </c:pt>
                <c:pt idx="103">
                  <c:v>7400000</c:v>
                </c:pt>
                <c:pt idx="104">
                  <c:v>7650000</c:v>
                </c:pt>
                <c:pt idx="105">
                  <c:v>7650000</c:v>
                </c:pt>
                <c:pt idx="106">
                  <c:v>7650000</c:v>
                </c:pt>
                <c:pt idx="107">
                  <c:v>7650000</c:v>
                </c:pt>
                <c:pt idx="108">
                  <c:v>7650000</c:v>
                </c:pt>
                <c:pt idx="109">
                  <c:v>7650000</c:v>
                </c:pt>
                <c:pt idx="110">
                  <c:v>7650000</c:v>
                </c:pt>
                <c:pt idx="111">
                  <c:v>7650000</c:v>
                </c:pt>
                <c:pt idx="112">
                  <c:v>7650000</c:v>
                </c:pt>
                <c:pt idx="113">
                  <c:v>7650000</c:v>
                </c:pt>
                <c:pt idx="114">
                  <c:v>7650000</c:v>
                </c:pt>
                <c:pt idx="115">
                  <c:v>7650000</c:v>
                </c:pt>
                <c:pt idx="116">
                  <c:v>7650000</c:v>
                </c:pt>
                <c:pt idx="117">
                  <c:v>7650000</c:v>
                </c:pt>
                <c:pt idx="118">
                  <c:v>7650000</c:v>
                </c:pt>
                <c:pt idx="119">
                  <c:v>7650000</c:v>
                </c:pt>
                <c:pt idx="120">
                  <c:v>7650000</c:v>
                </c:pt>
                <c:pt idx="121">
                  <c:v>7650000</c:v>
                </c:pt>
                <c:pt idx="122">
                  <c:v>7650000</c:v>
                </c:pt>
                <c:pt idx="123">
                  <c:v>7650000</c:v>
                </c:pt>
                <c:pt idx="124">
                  <c:v>7650000</c:v>
                </c:pt>
                <c:pt idx="125">
                  <c:v>7650000</c:v>
                </c:pt>
                <c:pt idx="126">
                  <c:v>7650000</c:v>
                </c:pt>
                <c:pt idx="127">
                  <c:v>7650000</c:v>
                </c:pt>
                <c:pt idx="128">
                  <c:v>7650000</c:v>
                </c:pt>
                <c:pt idx="129">
                  <c:v>7650000</c:v>
                </c:pt>
                <c:pt idx="130">
                  <c:v>7650000</c:v>
                </c:pt>
                <c:pt idx="131">
                  <c:v>7650000</c:v>
                </c:pt>
                <c:pt idx="132">
                  <c:v>7650000</c:v>
                </c:pt>
                <c:pt idx="133">
                  <c:v>7650000</c:v>
                </c:pt>
                <c:pt idx="134">
                  <c:v>7650000</c:v>
                </c:pt>
                <c:pt idx="135">
                  <c:v>7650000</c:v>
                </c:pt>
                <c:pt idx="136">
                  <c:v>7650000</c:v>
                </c:pt>
                <c:pt idx="137">
                  <c:v>7650000</c:v>
                </c:pt>
                <c:pt idx="138">
                  <c:v>7650000</c:v>
                </c:pt>
                <c:pt idx="139">
                  <c:v>7650000</c:v>
                </c:pt>
                <c:pt idx="140">
                  <c:v>7650000</c:v>
                </c:pt>
                <c:pt idx="141">
                  <c:v>7650000</c:v>
                </c:pt>
                <c:pt idx="142">
                  <c:v>7650000</c:v>
                </c:pt>
                <c:pt idx="143">
                  <c:v>7650000</c:v>
                </c:pt>
                <c:pt idx="144">
                  <c:v>7650000</c:v>
                </c:pt>
                <c:pt idx="145">
                  <c:v>7650000</c:v>
                </c:pt>
                <c:pt idx="146">
                  <c:v>7650000</c:v>
                </c:pt>
                <c:pt idx="147">
                  <c:v>7650000</c:v>
                </c:pt>
                <c:pt idx="148">
                  <c:v>7650000</c:v>
                </c:pt>
                <c:pt idx="149">
                  <c:v>7650000</c:v>
                </c:pt>
                <c:pt idx="150">
                  <c:v>7650000</c:v>
                </c:pt>
                <c:pt idx="151">
                  <c:v>7650000</c:v>
                </c:pt>
                <c:pt idx="152">
                  <c:v>7650000</c:v>
                </c:pt>
                <c:pt idx="153">
                  <c:v>7650000</c:v>
                </c:pt>
                <c:pt idx="154">
                  <c:v>7650000</c:v>
                </c:pt>
                <c:pt idx="155">
                  <c:v>7650000</c:v>
                </c:pt>
                <c:pt idx="156">
                  <c:v>7650000</c:v>
                </c:pt>
                <c:pt idx="157">
                  <c:v>7650000</c:v>
                </c:pt>
                <c:pt idx="158">
                  <c:v>7650000</c:v>
                </c:pt>
                <c:pt idx="159">
                  <c:v>7650000</c:v>
                </c:pt>
                <c:pt idx="160">
                  <c:v>7650000</c:v>
                </c:pt>
                <c:pt idx="161">
                  <c:v>7650000</c:v>
                </c:pt>
                <c:pt idx="162">
                  <c:v>7650000</c:v>
                </c:pt>
                <c:pt idx="163">
                  <c:v>7650000</c:v>
                </c:pt>
                <c:pt idx="164">
                  <c:v>7650000</c:v>
                </c:pt>
                <c:pt idx="165">
                  <c:v>7650000</c:v>
                </c:pt>
                <c:pt idx="166">
                  <c:v>7650000</c:v>
                </c:pt>
                <c:pt idx="167">
                  <c:v>7650000</c:v>
                </c:pt>
                <c:pt idx="168">
                  <c:v>7650000</c:v>
                </c:pt>
                <c:pt idx="169">
                  <c:v>7650000</c:v>
                </c:pt>
                <c:pt idx="170">
                  <c:v>7650000</c:v>
                </c:pt>
                <c:pt idx="171">
                  <c:v>7650000</c:v>
                </c:pt>
                <c:pt idx="172">
                  <c:v>7650000</c:v>
                </c:pt>
                <c:pt idx="173">
                  <c:v>7650000</c:v>
                </c:pt>
                <c:pt idx="174">
                  <c:v>7650000</c:v>
                </c:pt>
                <c:pt idx="175">
                  <c:v>7650000</c:v>
                </c:pt>
                <c:pt idx="176">
                  <c:v>7650000</c:v>
                </c:pt>
                <c:pt idx="177">
                  <c:v>7650000</c:v>
                </c:pt>
                <c:pt idx="178">
                  <c:v>7650000</c:v>
                </c:pt>
                <c:pt idx="179">
                  <c:v>7650000</c:v>
                </c:pt>
                <c:pt idx="180">
                  <c:v>7650000</c:v>
                </c:pt>
                <c:pt idx="181">
                  <c:v>7650000</c:v>
                </c:pt>
                <c:pt idx="182">
                  <c:v>7650000</c:v>
                </c:pt>
                <c:pt idx="183">
                  <c:v>7650000</c:v>
                </c:pt>
                <c:pt idx="184">
                  <c:v>7650000</c:v>
                </c:pt>
                <c:pt idx="185">
                  <c:v>7650000</c:v>
                </c:pt>
                <c:pt idx="186">
                  <c:v>7650000</c:v>
                </c:pt>
                <c:pt idx="187">
                  <c:v>7650000</c:v>
                </c:pt>
                <c:pt idx="188">
                  <c:v>7650000</c:v>
                </c:pt>
                <c:pt idx="189">
                  <c:v>7650000</c:v>
                </c:pt>
                <c:pt idx="190">
                  <c:v>7650000</c:v>
                </c:pt>
                <c:pt idx="191">
                  <c:v>7650000</c:v>
                </c:pt>
                <c:pt idx="192">
                  <c:v>7650000</c:v>
                </c:pt>
                <c:pt idx="193">
                  <c:v>7650000</c:v>
                </c:pt>
                <c:pt idx="194">
                  <c:v>7650000</c:v>
                </c:pt>
                <c:pt idx="195">
                  <c:v>7650000</c:v>
                </c:pt>
                <c:pt idx="196">
                  <c:v>7650000</c:v>
                </c:pt>
                <c:pt idx="197">
                  <c:v>7650000</c:v>
                </c:pt>
                <c:pt idx="198">
                  <c:v>7650000</c:v>
                </c:pt>
                <c:pt idx="199">
                  <c:v>7650000</c:v>
                </c:pt>
                <c:pt idx="200">
                  <c:v>7650000</c:v>
                </c:pt>
                <c:pt idx="201">
                  <c:v>7650000</c:v>
                </c:pt>
                <c:pt idx="202">
                  <c:v>7650000</c:v>
                </c:pt>
                <c:pt idx="203">
                  <c:v>7650000</c:v>
                </c:pt>
                <c:pt idx="204">
                  <c:v>7650000</c:v>
                </c:pt>
                <c:pt idx="205">
                  <c:v>7650000</c:v>
                </c:pt>
                <c:pt idx="206">
                  <c:v>7650000</c:v>
                </c:pt>
                <c:pt idx="207">
                  <c:v>7650000</c:v>
                </c:pt>
                <c:pt idx="208">
                  <c:v>7650000</c:v>
                </c:pt>
                <c:pt idx="209">
                  <c:v>7650000</c:v>
                </c:pt>
                <c:pt idx="210">
                  <c:v>7650000</c:v>
                </c:pt>
                <c:pt idx="211">
                  <c:v>7650000</c:v>
                </c:pt>
                <c:pt idx="212">
                  <c:v>7650000</c:v>
                </c:pt>
                <c:pt idx="213">
                  <c:v>7650000</c:v>
                </c:pt>
                <c:pt idx="214">
                  <c:v>7650000</c:v>
                </c:pt>
                <c:pt idx="215">
                  <c:v>7650000</c:v>
                </c:pt>
                <c:pt idx="216">
                  <c:v>7650000</c:v>
                </c:pt>
                <c:pt idx="217">
                  <c:v>7650000</c:v>
                </c:pt>
                <c:pt idx="218">
                  <c:v>7650000</c:v>
                </c:pt>
                <c:pt idx="219">
                  <c:v>7650000</c:v>
                </c:pt>
                <c:pt idx="220">
                  <c:v>7650000</c:v>
                </c:pt>
                <c:pt idx="221">
                  <c:v>7650000</c:v>
                </c:pt>
                <c:pt idx="222">
                  <c:v>7650000</c:v>
                </c:pt>
                <c:pt idx="223">
                  <c:v>7650000</c:v>
                </c:pt>
                <c:pt idx="224">
                  <c:v>7650000</c:v>
                </c:pt>
                <c:pt idx="225">
                  <c:v>7650000</c:v>
                </c:pt>
                <c:pt idx="226">
                  <c:v>7650000</c:v>
                </c:pt>
                <c:pt idx="227">
                  <c:v>7650000</c:v>
                </c:pt>
                <c:pt idx="228">
                  <c:v>7650000</c:v>
                </c:pt>
                <c:pt idx="229">
                  <c:v>7650000</c:v>
                </c:pt>
                <c:pt idx="230">
                  <c:v>7650000</c:v>
                </c:pt>
                <c:pt idx="231">
                  <c:v>7650000</c:v>
                </c:pt>
                <c:pt idx="232">
                  <c:v>7650000</c:v>
                </c:pt>
                <c:pt idx="233">
                  <c:v>7650000</c:v>
                </c:pt>
                <c:pt idx="234">
                  <c:v>7650000</c:v>
                </c:pt>
                <c:pt idx="235">
                  <c:v>7650000</c:v>
                </c:pt>
                <c:pt idx="236">
                  <c:v>7650000</c:v>
                </c:pt>
                <c:pt idx="237">
                  <c:v>7650000</c:v>
                </c:pt>
                <c:pt idx="238">
                  <c:v>7650000</c:v>
                </c:pt>
                <c:pt idx="239">
                  <c:v>7650000</c:v>
                </c:pt>
                <c:pt idx="240">
                  <c:v>7650000</c:v>
                </c:pt>
                <c:pt idx="241">
                  <c:v>7650000</c:v>
                </c:pt>
                <c:pt idx="242">
                  <c:v>7650000</c:v>
                </c:pt>
                <c:pt idx="243">
                  <c:v>7650000</c:v>
                </c:pt>
                <c:pt idx="244">
                  <c:v>7650000</c:v>
                </c:pt>
                <c:pt idx="245">
                  <c:v>7650000</c:v>
                </c:pt>
                <c:pt idx="246">
                  <c:v>7650000</c:v>
                </c:pt>
                <c:pt idx="247">
                  <c:v>7650000</c:v>
                </c:pt>
                <c:pt idx="248">
                  <c:v>7650000</c:v>
                </c:pt>
                <c:pt idx="249">
                  <c:v>7650000</c:v>
                </c:pt>
                <c:pt idx="250">
                  <c:v>7650000</c:v>
                </c:pt>
                <c:pt idx="251">
                  <c:v>7650000</c:v>
                </c:pt>
                <c:pt idx="252">
                  <c:v>7650000</c:v>
                </c:pt>
                <c:pt idx="253">
                  <c:v>7650000</c:v>
                </c:pt>
                <c:pt idx="254">
                  <c:v>7650000</c:v>
                </c:pt>
                <c:pt idx="255">
                  <c:v>7650000</c:v>
                </c:pt>
                <c:pt idx="256">
                  <c:v>7650000</c:v>
                </c:pt>
                <c:pt idx="257">
                  <c:v>7650000</c:v>
                </c:pt>
                <c:pt idx="258">
                  <c:v>7650000</c:v>
                </c:pt>
                <c:pt idx="259">
                  <c:v>7650000</c:v>
                </c:pt>
                <c:pt idx="260">
                  <c:v>7650000</c:v>
                </c:pt>
                <c:pt idx="261">
                  <c:v>7650000</c:v>
                </c:pt>
                <c:pt idx="262">
                  <c:v>7650000</c:v>
                </c:pt>
                <c:pt idx="263">
                  <c:v>7650000</c:v>
                </c:pt>
                <c:pt idx="264">
                  <c:v>7650000</c:v>
                </c:pt>
                <c:pt idx="265">
                  <c:v>7650000</c:v>
                </c:pt>
                <c:pt idx="266">
                  <c:v>7650000</c:v>
                </c:pt>
                <c:pt idx="267">
                  <c:v>7650000</c:v>
                </c:pt>
                <c:pt idx="268">
                  <c:v>7650000</c:v>
                </c:pt>
                <c:pt idx="269">
                  <c:v>7650000</c:v>
                </c:pt>
                <c:pt idx="270">
                  <c:v>7650000</c:v>
                </c:pt>
                <c:pt idx="271">
                  <c:v>7650000</c:v>
                </c:pt>
                <c:pt idx="272">
                  <c:v>7650000</c:v>
                </c:pt>
                <c:pt idx="273">
                  <c:v>7650000</c:v>
                </c:pt>
                <c:pt idx="274">
                  <c:v>7650000</c:v>
                </c:pt>
                <c:pt idx="275">
                  <c:v>7650000</c:v>
                </c:pt>
                <c:pt idx="276">
                  <c:v>7650000</c:v>
                </c:pt>
                <c:pt idx="277">
                  <c:v>7650000</c:v>
                </c:pt>
                <c:pt idx="278">
                  <c:v>7650000</c:v>
                </c:pt>
                <c:pt idx="279">
                  <c:v>7650000</c:v>
                </c:pt>
                <c:pt idx="280">
                  <c:v>7650000</c:v>
                </c:pt>
                <c:pt idx="281">
                  <c:v>7650000</c:v>
                </c:pt>
                <c:pt idx="282">
                  <c:v>7650000</c:v>
                </c:pt>
                <c:pt idx="283">
                  <c:v>7650000</c:v>
                </c:pt>
                <c:pt idx="284">
                  <c:v>7650000</c:v>
                </c:pt>
                <c:pt idx="285">
                  <c:v>7650000</c:v>
                </c:pt>
                <c:pt idx="286">
                  <c:v>7650000</c:v>
                </c:pt>
                <c:pt idx="287">
                  <c:v>7650000</c:v>
                </c:pt>
                <c:pt idx="288">
                  <c:v>7650000</c:v>
                </c:pt>
                <c:pt idx="289">
                  <c:v>7650000</c:v>
                </c:pt>
                <c:pt idx="290">
                  <c:v>7650000</c:v>
                </c:pt>
                <c:pt idx="291">
                  <c:v>7650000</c:v>
                </c:pt>
                <c:pt idx="292">
                  <c:v>7650000</c:v>
                </c:pt>
                <c:pt idx="293">
                  <c:v>7650000</c:v>
                </c:pt>
                <c:pt idx="294">
                  <c:v>7650000</c:v>
                </c:pt>
                <c:pt idx="295">
                  <c:v>7650000</c:v>
                </c:pt>
                <c:pt idx="296">
                  <c:v>7650000</c:v>
                </c:pt>
                <c:pt idx="297">
                  <c:v>7650000</c:v>
                </c:pt>
                <c:pt idx="298">
                  <c:v>7650000</c:v>
                </c:pt>
                <c:pt idx="299">
                  <c:v>7650000</c:v>
                </c:pt>
                <c:pt idx="300">
                  <c:v>7650000</c:v>
                </c:pt>
                <c:pt idx="301">
                  <c:v>7650000</c:v>
                </c:pt>
                <c:pt idx="302">
                  <c:v>7650000</c:v>
                </c:pt>
                <c:pt idx="303">
                  <c:v>7650000</c:v>
                </c:pt>
                <c:pt idx="304">
                  <c:v>7650000</c:v>
                </c:pt>
                <c:pt idx="305">
                  <c:v>7650000</c:v>
                </c:pt>
                <c:pt idx="306">
                  <c:v>7491000</c:v>
                </c:pt>
                <c:pt idx="307">
                  <c:v>7491000</c:v>
                </c:pt>
                <c:pt idx="308">
                  <c:v>7491000</c:v>
                </c:pt>
                <c:pt idx="309">
                  <c:v>7491000</c:v>
                </c:pt>
                <c:pt idx="310">
                  <c:v>7491000</c:v>
                </c:pt>
                <c:pt idx="311">
                  <c:v>7491000</c:v>
                </c:pt>
                <c:pt idx="312">
                  <c:v>7420500</c:v>
                </c:pt>
                <c:pt idx="313">
                  <c:v>7420500</c:v>
                </c:pt>
                <c:pt idx="314">
                  <c:v>7420500</c:v>
                </c:pt>
                <c:pt idx="315">
                  <c:v>7420500</c:v>
                </c:pt>
                <c:pt idx="316">
                  <c:v>7420500</c:v>
                </c:pt>
                <c:pt idx="317">
                  <c:v>7420500</c:v>
                </c:pt>
                <c:pt idx="318">
                  <c:v>7420500</c:v>
                </c:pt>
                <c:pt idx="319">
                  <c:v>7420500</c:v>
                </c:pt>
                <c:pt idx="320">
                  <c:v>7420500</c:v>
                </c:pt>
                <c:pt idx="321">
                  <c:v>7420500</c:v>
                </c:pt>
                <c:pt idx="322">
                  <c:v>7420500</c:v>
                </c:pt>
                <c:pt idx="323">
                  <c:v>7420500</c:v>
                </c:pt>
                <c:pt idx="324">
                  <c:v>7420500</c:v>
                </c:pt>
                <c:pt idx="325">
                  <c:v>7420500</c:v>
                </c:pt>
                <c:pt idx="326">
                  <c:v>7420500</c:v>
                </c:pt>
                <c:pt idx="327">
                  <c:v>7420500</c:v>
                </c:pt>
                <c:pt idx="328">
                  <c:v>7420500</c:v>
                </c:pt>
                <c:pt idx="329">
                  <c:v>7420500</c:v>
                </c:pt>
                <c:pt idx="330">
                  <c:v>7420500</c:v>
                </c:pt>
                <c:pt idx="331">
                  <c:v>7420500</c:v>
                </c:pt>
                <c:pt idx="332">
                  <c:v>7420500</c:v>
                </c:pt>
                <c:pt idx="333">
                  <c:v>7420500</c:v>
                </c:pt>
                <c:pt idx="334">
                  <c:v>7420500</c:v>
                </c:pt>
                <c:pt idx="335">
                  <c:v>7420500</c:v>
                </c:pt>
                <c:pt idx="336">
                  <c:v>7420500</c:v>
                </c:pt>
                <c:pt idx="337">
                  <c:v>7420500</c:v>
                </c:pt>
                <c:pt idx="338">
                  <c:v>7420500</c:v>
                </c:pt>
                <c:pt idx="339">
                  <c:v>7420500</c:v>
                </c:pt>
                <c:pt idx="340">
                  <c:v>7420500</c:v>
                </c:pt>
                <c:pt idx="341">
                  <c:v>7420500</c:v>
                </c:pt>
                <c:pt idx="342">
                  <c:v>7420500</c:v>
                </c:pt>
                <c:pt idx="343">
                  <c:v>7420500</c:v>
                </c:pt>
                <c:pt idx="344">
                  <c:v>7420500</c:v>
                </c:pt>
                <c:pt idx="345">
                  <c:v>7420500</c:v>
                </c:pt>
                <c:pt idx="346">
                  <c:v>7420500</c:v>
                </c:pt>
                <c:pt idx="347">
                  <c:v>7420500</c:v>
                </c:pt>
                <c:pt idx="348">
                  <c:v>7420500</c:v>
                </c:pt>
                <c:pt idx="349">
                  <c:v>7420500</c:v>
                </c:pt>
                <c:pt idx="350">
                  <c:v>7420500</c:v>
                </c:pt>
                <c:pt idx="351">
                  <c:v>7420500</c:v>
                </c:pt>
                <c:pt idx="352">
                  <c:v>7420500</c:v>
                </c:pt>
                <c:pt idx="353">
                  <c:v>7420500</c:v>
                </c:pt>
                <c:pt idx="354">
                  <c:v>7420500</c:v>
                </c:pt>
                <c:pt idx="355">
                  <c:v>7420500</c:v>
                </c:pt>
                <c:pt idx="356">
                  <c:v>7420500</c:v>
                </c:pt>
                <c:pt idx="357">
                  <c:v>7420500</c:v>
                </c:pt>
                <c:pt idx="358">
                  <c:v>7420500</c:v>
                </c:pt>
                <c:pt idx="359">
                  <c:v>7420500</c:v>
                </c:pt>
                <c:pt idx="360">
                  <c:v>7420500</c:v>
                </c:pt>
                <c:pt idx="361">
                  <c:v>7420500</c:v>
                </c:pt>
                <c:pt idx="362">
                  <c:v>7420500</c:v>
                </c:pt>
                <c:pt idx="363">
                  <c:v>7420500</c:v>
                </c:pt>
                <c:pt idx="364">
                  <c:v>8414127.875</c:v>
                </c:pt>
                <c:pt idx="365">
                  <c:v>8414127.875</c:v>
                </c:pt>
                <c:pt idx="366">
                  <c:v>8414127.875</c:v>
                </c:pt>
                <c:pt idx="367">
                  <c:v>8414127.875</c:v>
                </c:pt>
                <c:pt idx="368">
                  <c:v>8414127.875</c:v>
                </c:pt>
                <c:pt idx="369">
                  <c:v>8414127.875</c:v>
                </c:pt>
                <c:pt idx="370">
                  <c:v>8414127.875</c:v>
                </c:pt>
                <c:pt idx="371">
                  <c:v>8414127.875</c:v>
                </c:pt>
                <c:pt idx="372">
                  <c:v>9114127.875</c:v>
                </c:pt>
                <c:pt idx="373">
                  <c:v>9114127.875</c:v>
                </c:pt>
                <c:pt idx="374">
                  <c:v>9114127.875</c:v>
                </c:pt>
                <c:pt idx="375">
                  <c:v>9114127.875</c:v>
                </c:pt>
                <c:pt idx="376">
                  <c:v>9114127.875</c:v>
                </c:pt>
                <c:pt idx="377">
                  <c:v>9114127.875</c:v>
                </c:pt>
                <c:pt idx="378">
                  <c:v>9114127.875</c:v>
                </c:pt>
                <c:pt idx="379">
                  <c:v>9114127.875</c:v>
                </c:pt>
                <c:pt idx="380">
                  <c:v>8884627.875</c:v>
                </c:pt>
                <c:pt idx="381">
                  <c:v>8884627.875</c:v>
                </c:pt>
                <c:pt idx="382">
                  <c:v>8884627.875</c:v>
                </c:pt>
                <c:pt idx="383">
                  <c:v>8884627.875</c:v>
                </c:pt>
                <c:pt idx="384">
                  <c:v>8884627.875</c:v>
                </c:pt>
                <c:pt idx="385">
                  <c:v>8884627.875</c:v>
                </c:pt>
                <c:pt idx="386">
                  <c:v>8884627.875</c:v>
                </c:pt>
                <c:pt idx="387">
                  <c:v>8884627.875</c:v>
                </c:pt>
                <c:pt idx="388">
                  <c:v>8884627.875</c:v>
                </c:pt>
                <c:pt idx="389">
                  <c:v>8684627.875</c:v>
                </c:pt>
                <c:pt idx="390">
                  <c:v>8684627.875</c:v>
                </c:pt>
                <c:pt idx="391">
                  <c:v>8684627.875</c:v>
                </c:pt>
                <c:pt idx="392">
                  <c:v>8684627.875</c:v>
                </c:pt>
                <c:pt idx="393">
                  <c:v>8684627.875</c:v>
                </c:pt>
                <c:pt idx="394">
                  <c:v>8684627.875</c:v>
                </c:pt>
                <c:pt idx="395">
                  <c:v>8684627.875</c:v>
                </c:pt>
                <c:pt idx="396">
                  <c:v>8684627.875</c:v>
                </c:pt>
                <c:pt idx="397">
                  <c:v>8684627.875</c:v>
                </c:pt>
                <c:pt idx="398">
                  <c:v>8684627.875</c:v>
                </c:pt>
                <c:pt idx="399">
                  <c:v>8684627.875</c:v>
                </c:pt>
                <c:pt idx="400">
                  <c:v>8684627.875</c:v>
                </c:pt>
                <c:pt idx="401">
                  <c:v>8684627.875</c:v>
                </c:pt>
                <c:pt idx="402">
                  <c:v>8684627.875</c:v>
                </c:pt>
                <c:pt idx="403">
                  <c:v>8684627.875</c:v>
                </c:pt>
                <c:pt idx="404">
                  <c:v>8684627.875</c:v>
                </c:pt>
                <c:pt idx="405">
                  <c:v>8684627.875</c:v>
                </c:pt>
                <c:pt idx="406">
                  <c:v>8684627.875</c:v>
                </c:pt>
                <c:pt idx="407">
                  <c:v>8684627.875</c:v>
                </c:pt>
                <c:pt idx="408">
                  <c:v>8684627.875</c:v>
                </c:pt>
                <c:pt idx="409">
                  <c:v>8684627.875</c:v>
                </c:pt>
                <c:pt idx="410">
                  <c:v>8684627.875</c:v>
                </c:pt>
                <c:pt idx="411">
                  <c:v>8684627.875</c:v>
                </c:pt>
                <c:pt idx="412">
                  <c:v>8684627.875</c:v>
                </c:pt>
                <c:pt idx="413">
                  <c:v>8684627.875</c:v>
                </c:pt>
                <c:pt idx="414">
                  <c:v>8684627.875</c:v>
                </c:pt>
                <c:pt idx="415">
                  <c:v>8684627.875</c:v>
                </c:pt>
                <c:pt idx="416">
                  <c:v>8684627.875</c:v>
                </c:pt>
                <c:pt idx="417">
                  <c:v>8684627.875</c:v>
                </c:pt>
                <c:pt idx="418">
                  <c:v>8684627.875</c:v>
                </c:pt>
                <c:pt idx="419">
                  <c:v>8684627.875</c:v>
                </c:pt>
              </c:numCache>
            </c:numRef>
          </c:val>
        </c:ser>
        <c:ser>
          <c:idx val="3"/>
          <c:order val="1"/>
          <c:tx>
            <c:v>Amsterdam</c:v>
          </c:tx>
          <c:spPr>
            <a:solidFill>
              <a:schemeClr val="accent2">
                <a:lumMod val="75000"/>
                <a:alpha val="50000"/>
              </a:schemeClr>
            </a:solidFill>
            <a:ln w="9525">
              <a:solidFill>
                <a:schemeClr val="tx1"/>
              </a:solidFill>
            </a:ln>
          </c:spPr>
          <c:val>
            <c:numRef>
              <c:f>'New Weekly'!$Z$8:$Z$427</c:f>
              <c:numCache>
                <c:formatCode>_(* #,##0.00_);_(* \(#,##0.00\);_(* "-"??_);_(@_)</c:formatCode>
                <c:ptCount val="420"/>
                <c:pt idx="0" formatCode="#,##0.00">
                  <c:v>585000</c:v>
                </c:pt>
                <c:pt idx="1">
                  <c:v>585000</c:v>
                </c:pt>
                <c:pt idx="2">
                  <c:v>585000</c:v>
                </c:pt>
                <c:pt idx="3">
                  <c:v>585000</c:v>
                </c:pt>
                <c:pt idx="4">
                  <c:v>585000</c:v>
                </c:pt>
                <c:pt idx="5">
                  <c:v>585000</c:v>
                </c:pt>
                <c:pt idx="6">
                  <c:v>585000</c:v>
                </c:pt>
                <c:pt idx="7">
                  <c:v>585000</c:v>
                </c:pt>
                <c:pt idx="8">
                  <c:v>585000</c:v>
                </c:pt>
                <c:pt idx="9">
                  <c:v>585000</c:v>
                </c:pt>
                <c:pt idx="10">
                  <c:v>585000</c:v>
                </c:pt>
                <c:pt idx="11">
                  <c:v>585000</c:v>
                </c:pt>
                <c:pt idx="12">
                  <c:v>585000</c:v>
                </c:pt>
                <c:pt idx="13">
                  <c:v>585000</c:v>
                </c:pt>
                <c:pt idx="14">
                  <c:v>585000</c:v>
                </c:pt>
                <c:pt idx="15">
                  <c:v>585000</c:v>
                </c:pt>
                <c:pt idx="16">
                  <c:v>585000</c:v>
                </c:pt>
                <c:pt idx="17">
                  <c:v>585000</c:v>
                </c:pt>
                <c:pt idx="18">
                  <c:v>585000</c:v>
                </c:pt>
                <c:pt idx="19">
                  <c:v>585000</c:v>
                </c:pt>
                <c:pt idx="20">
                  <c:v>585000</c:v>
                </c:pt>
                <c:pt idx="21">
                  <c:v>585000</c:v>
                </c:pt>
                <c:pt idx="22">
                  <c:v>585000</c:v>
                </c:pt>
                <c:pt idx="23">
                  <c:v>585000</c:v>
                </c:pt>
                <c:pt idx="24">
                  <c:v>585000</c:v>
                </c:pt>
                <c:pt idx="25">
                  <c:v>585000</c:v>
                </c:pt>
                <c:pt idx="26">
                  <c:v>585000</c:v>
                </c:pt>
                <c:pt idx="27">
                  <c:v>585000</c:v>
                </c:pt>
                <c:pt idx="28">
                  <c:v>585000</c:v>
                </c:pt>
                <c:pt idx="29">
                  <c:v>585000</c:v>
                </c:pt>
                <c:pt idx="30">
                  <c:v>585000</c:v>
                </c:pt>
                <c:pt idx="31">
                  <c:v>585000</c:v>
                </c:pt>
                <c:pt idx="32">
                  <c:v>585000</c:v>
                </c:pt>
                <c:pt idx="33">
                  <c:v>585000</c:v>
                </c:pt>
                <c:pt idx="34">
                  <c:v>585000</c:v>
                </c:pt>
                <c:pt idx="35">
                  <c:v>585000</c:v>
                </c:pt>
                <c:pt idx="36">
                  <c:v>585000</c:v>
                </c:pt>
                <c:pt idx="37">
                  <c:v>585000</c:v>
                </c:pt>
                <c:pt idx="38">
                  <c:v>585000</c:v>
                </c:pt>
                <c:pt idx="39">
                  <c:v>585000</c:v>
                </c:pt>
                <c:pt idx="40">
                  <c:v>585000</c:v>
                </c:pt>
                <c:pt idx="41">
                  <c:v>585000</c:v>
                </c:pt>
                <c:pt idx="42">
                  <c:v>585000</c:v>
                </c:pt>
                <c:pt idx="43">
                  <c:v>585000</c:v>
                </c:pt>
                <c:pt idx="44">
                  <c:v>785000</c:v>
                </c:pt>
                <c:pt idx="45">
                  <c:v>785000</c:v>
                </c:pt>
                <c:pt idx="46">
                  <c:v>785000</c:v>
                </c:pt>
                <c:pt idx="47">
                  <c:v>785000</c:v>
                </c:pt>
                <c:pt idx="48">
                  <c:v>785000</c:v>
                </c:pt>
                <c:pt idx="49">
                  <c:v>785000</c:v>
                </c:pt>
                <c:pt idx="50">
                  <c:v>785000</c:v>
                </c:pt>
                <c:pt idx="51">
                  <c:v>785000</c:v>
                </c:pt>
                <c:pt idx="52">
                  <c:v>785000</c:v>
                </c:pt>
                <c:pt idx="53">
                  <c:v>785000</c:v>
                </c:pt>
                <c:pt idx="54">
                  <c:v>785000</c:v>
                </c:pt>
                <c:pt idx="55">
                  <c:v>785000</c:v>
                </c:pt>
                <c:pt idx="56">
                  <c:v>785000</c:v>
                </c:pt>
                <c:pt idx="57">
                  <c:v>785000</c:v>
                </c:pt>
                <c:pt idx="58">
                  <c:v>785000</c:v>
                </c:pt>
                <c:pt idx="59">
                  <c:v>785000</c:v>
                </c:pt>
                <c:pt idx="60">
                  <c:v>785000</c:v>
                </c:pt>
                <c:pt idx="61">
                  <c:v>785000</c:v>
                </c:pt>
                <c:pt idx="62">
                  <c:v>785000</c:v>
                </c:pt>
                <c:pt idx="63">
                  <c:v>785000</c:v>
                </c:pt>
                <c:pt idx="64">
                  <c:v>785000</c:v>
                </c:pt>
                <c:pt idx="65">
                  <c:v>785000</c:v>
                </c:pt>
                <c:pt idx="66">
                  <c:v>785000</c:v>
                </c:pt>
                <c:pt idx="67">
                  <c:v>785000</c:v>
                </c:pt>
                <c:pt idx="68">
                  <c:v>785000</c:v>
                </c:pt>
                <c:pt idx="69">
                  <c:v>785000</c:v>
                </c:pt>
                <c:pt idx="70">
                  <c:v>785000</c:v>
                </c:pt>
                <c:pt idx="71">
                  <c:v>785000</c:v>
                </c:pt>
                <c:pt idx="72">
                  <c:v>785000</c:v>
                </c:pt>
                <c:pt idx="73">
                  <c:v>785000</c:v>
                </c:pt>
                <c:pt idx="74">
                  <c:v>785000</c:v>
                </c:pt>
                <c:pt idx="75">
                  <c:v>785000</c:v>
                </c:pt>
                <c:pt idx="76">
                  <c:v>785000</c:v>
                </c:pt>
                <c:pt idx="77">
                  <c:v>785000</c:v>
                </c:pt>
                <c:pt idx="78">
                  <c:v>785000</c:v>
                </c:pt>
                <c:pt idx="79">
                  <c:v>785000</c:v>
                </c:pt>
                <c:pt idx="80">
                  <c:v>785000</c:v>
                </c:pt>
                <c:pt idx="81">
                  <c:v>785000</c:v>
                </c:pt>
                <c:pt idx="82">
                  <c:v>785000</c:v>
                </c:pt>
                <c:pt idx="83">
                  <c:v>785000</c:v>
                </c:pt>
                <c:pt idx="84">
                  <c:v>785000</c:v>
                </c:pt>
                <c:pt idx="85">
                  <c:v>785000</c:v>
                </c:pt>
                <c:pt idx="86">
                  <c:v>785000</c:v>
                </c:pt>
                <c:pt idx="87">
                  <c:v>785000</c:v>
                </c:pt>
                <c:pt idx="88">
                  <c:v>785000</c:v>
                </c:pt>
                <c:pt idx="89">
                  <c:v>785000</c:v>
                </c:pt>
                <c:pt idx="90">
                  <c:v>785000</c:v>
                </c:pt>
                <c:pt idx="91">
                  <c:v>785000</c:v>
                </c:pt>
                <c:pt idx="92">
                  <c:v>785000</c:v>
                </c:pt>
                <c:pt idx="93">
                  <c:v>785000</c:v>
                </c:pt>
                <c:pt idx="94">
                  <c:v>785000</c:v>
                </c:pt>
                <c:pt idx="95">
                  <c:v>785000</c:v>
                </c:pt>
                <c:pt idx="96">
                  <c:v>785000</c:v>
                </c:pt>
                <c:pt idx="97">
                  <c:v>785000</c:v>
                </c:pt>
                <c:pt idx="98">
                  <c:v>785000</c:v>
                </c:pt>
                <c:pt idx="99">
                  <c:v>785000</c:v>
                </c:pt>
                <c:pt idx="100">
                  <c:v>785000</c:v>
                </c:pt>
                <c:pt idx="101">
                  <c:v>785000</c:v>
                </c:pt>
                <c:pt idx="102">
                  <c:v>785000</c:v>
                </c:pt>
                <c:pt idx="103">
                  <c:v>785000</c:v>
                </c:pt>
                <c:pt idx="104">
                  <c:v>1139857.1499999999</c:v>
                </c:pt>
                <c:pt idx="105">
                  <c:v>1139857.1499999999</c:v>
                </c:pt>
                <c:pt idx="106">
                  <c:v>1139857.1499999999</c:v>
                </c:pt>
                <c:pt idx="107">
                  <c:v>1139857.1499999999</c:v>
                </c:pt>
                <c:pt idx="108">
                  <c:v>1139857.1499999999</c:v>
                </c:pt>
                <c:pt idx="109">
                  <c:v>1239857.1499999999</c:v>
                </c:pt>
                <c:pt idx="110">
                  <c:v>1239857.1499999999</c:v>
                </c:pt>
                <c:pt idx="111">
                  <c:v>1339857.1499999999</c:v>
                </c:pt>
                <c:pt idx="112">
                  <c:v>1339857.1499999999</c:v>
                </c:pt>
                <c:pt idx="113">
                  <c:v>1439857.15</c:v>
                </c:pt>
                <c:pt idx="114">
                  <c:v>1439857.15</c:v>
                </c:pt>
                <c:pt idx="115">
                  <c:v>1439857.15</c:v>
                </c:pt>
                <c:pt idx="116">
                  <c:v>1439857.15</c:v>
                </c:pt>
                <c:pt idx="117">
                  <c:v>939857.14999999991</c:v>
                </c:pt>
                <c:pt idx="118">
                  <c:v>939857.14999999991</c:v>
                </c:pt>
                <c:pt idx="119">
                  <c:v>939857.14999999991</c:v>
                </c:pt>
                <c:pt idx="120">
                  <c:v>939857.14999999991</c:v>
                </c:pt>
                <c:pt idx="121">
                  <c:v>939857.14999999991</c:v>
                </c:pt>
                <c:pt idx="122">
                  <c:v>939857.14999999991</c:v>
                </c:pt>
                <c:pt idx="123">
                  <c:v>939857.14999999991</c:v>
                </c:pt>
                <c:pt idx="124">
                  <c:v>939857.14999999991</c:v>
                </c:pt>
                <c:pt idx="125">
                  <c:v>939857.14999999991</c:v>
                </c:pt>
                <c:pt idx="126">
                  <c:v>939857.14999999991</c:v>
                </c:pt>
                <c:pt idx="127">
                  <c:v>939857.14999999991</c:v>
                </c:pt>
                <c:pt idx="128">
                  <c:v>939857.14999999991</c:v>
                </c:pt>
                <c:pt idx="129">
                  <c:v>939857.14999999991</c:v>
                </c:pt>
                <c:pt idx="130">
                  <c:v>939857.14999999991</c:v>
                </c:pt>
                <c:pt idx="131">
                  <c:v>939857.14999999991</c:v>
                </c:pt>
                <c:pt idx="132">
                  <c:v>939857.14999999991</c:v>
                </c:pt>
                <c:pt idx="133">
                  <c:v>939857.14999999991</c:v>
                </c:pt>
                <c:pt idx="134">
                  <c:v>939857.14999999991</c:v>
                </c:pt>
                <c:pt idx="135">
                  <c:v>939857.14999999991</c:v>
                </c:pt>
                <c:pt idx="136">
                  <c:v>939857.14999999991</c:v>
                </c:pt>
                <c:pt idx="137">
                  <c:v>1239857.1499999999</c:v>
                </c:pt>
                <c:pt idx="138">
                  <c:v>1239857.1499999999</c:v>
                </c:pt>
                <c:pt idx="139">
                  <c:v>1239857.1499999999</c:v>
                </c:pt>
                <c:pt idx="140">
                  <c:v>1239857.1499999999</c:v>
                </c:pt>
                <c:pt idx="141">
                  <c:v>1239857.1499999999</c:v>
                </c:pt>
                <c:pt idx="142">
                  <c:v>1239857.1499999999</c:v>
                </c:pt>
                <c:pt idx="143">
                  <c:v>1239857.1499999999</c:v>
                </c:pt>
                <c:pt idx="144">
                  <c:v>1239857.1499999999</c:v>
                </c:pt>
                <c:pt idx="145">
                  <c:v>1239857.1499999999</c:v>
                </c:pt>
                <c:pt idx="146">
                  <c:v>939857.14999999991</c:v>
                </c:pt>
                <c:pt idx="147">
                  <c:v>939857.14999999991</c:v>
                </c:pt>
                <c:pt idx="148">
                  <c:v>939857.14999999991</c:v>
                </c:pt>
                <c:pt idx="149">
                  <c:v>939857.14999999991</c:v>
                </c:pt>
                <c:pt idx="150">
                  <c:v>1539857.15</c:v>
                </c:pt>
                <c:pt idx="151">
                  <c:v>1539857.15</c:v>
                </c:pt>
                <c:pt idx="152">
                  <c:v>1539857.15</c:v>
                </c:pt>
                <c:pt idx="153">
                  <c:v>1539857.15</c:v>
                </c:pt>
                <c:pt idx="154">
                  <c:v>1539857.15</c:v>
                </c:pt>
                <c:pt idx="155">
                  <c:v>1539857.15</c:v>
                </c:pt>
                <c:pt idx="156">
                  <c:v>1539857.15</c:v>
                </c:pt>
                <c:pt idx="157">
                  <c:v>1539857.15</c:v>
                </c:pt>
                <c:pt idx="158">
                  <c:v>1539857.15</c:v>
                </c:pt>
                <c:pt idx="159">
                  <c:v>1539857.15</c:v>
                </c:pt>
                <c:pt idx="160">
                  <c:v>1539857.15</c:v>
                </c:pt>
                <c:pt idx="161">
                  <c:v>1539857.15</c:v>
                </c:pt>
                <c:pt idx="162">
                  <c:v>1539857.15</c:v>
                </c:pt>
                <c:pt idx="163">
                  <c:v>1539857.15</c:v>
                </c:pt>
                <c:pt idx="164">
                  <c:v>1539857.15</c:v>
                </c:pt>
                <c:pt idx="165">
                  <c:v>1539857.15</c:v>
                </c:pt>
                <c:pt idx="166">
                  <c:v>1539857.15</c:v>
                </c:pt>
                <c:pt idx="167">
                  <c:v>1539857.15</c:v>
                </c:pt>
                <c:pt idx="168">
                  <c:v>1539857.15</c:v>
                </c:pt>
                <c:pt idx="169">
                  <c:v>1539857.15</c:v>
                </c:pt>
                <c:pt idx="170">
                  <c:v>1539857.15</c:v>
                </c:pt>
                <c:pt idx="171">
                  <c:v>1539857.15</c:v>
                </c:pt>
                <c:pt idx="172">
                  <c:v>1539857.15</c:v>
                </c:pt>
                <c:pt idx="173">
                  <c:v>1944619.075</c:v>
                </c:pt>
                <c:pt idx="174">
                  <c:v>1944619.075</c:v>
                </c:pt>
                <c:pt idx="175">
                  <c:v>1944619.075</c:v>
                </c:pt>
                <c:pt idx="176">
                  <c:v>1944619.075</c:v>
                </c:pt>
                <c:pt idx="177">
                  <c:v>1944619.075</c:v>
                </c:pt>
                <c:pt idx="178">
                  <c:v>1944619.075</c:v>
                </c:pt>
                <c:pt idx="179">
                  <c:v>1944619.075</c:v>
                </c:pt>
                <c:pt idx="180">
                  <c:v>1944619.075</c:v>
                </c:pt>
                <c:pt idx="181">
                  <c:v>1944619.075</c:v>
                </c:pt>
                <c:pt idx="182">
                  <c:v>1944619.075</c:v>
                </c:pt>
                <c:pt idx="183">
                  <c:v>1944619.075</c:v>
                </c:pt>
                <c:pt idx="184">
                  <c:v>1944619.075</c:v>
                </c:pt>
                <c:pt idx="185">
                  <c:v>1944619.075</c:v>
                </c:pt>
                <c:pt idx="186">
                  <c:v>1944619.075</c:v>
                </c:pt>
                <c:pt idx="187">
                  <c:v>1944619.075</c:v>
                </c:pt>
                <c:pt idx="188">
                  <c:v>1944619.075</c:v>
                </c:pt>
                <c:pt idx="189">
                  <c:v>1944619.075</c:v>
                </c:pt>
                <c:pt idx="190">
                  <c:v>1944619.075</c:v>
                </c:pt>
                <c:pt idx="191">
                  <c:v>1944619.075</c:v>
                </c:pt>
                <c:pt idx="192">
                  <c:v>1944619.075</c:v>
                </c:pt>
                <c:pt idx="193">
                  <c:v>1944619.075</c:v>
                </c:pt>
                <c:pt idx="194">
                  <c:v>1944619.075</c:v>
                </c:pt>
                <c:pt idx="195">
                  <c:v>1944619.075</c:v>
                </c:pt>
                <c:pt idx="196">
                  <c:v>1944619.075</c:v>
                </c:pt>
                <c:pt idx="197">
                  <c:v>1944619.075</c:v>
                </c:pt>
                <c:pt idx="198">
                  <c:v>1944619.075</c:v>
                </c:pt>
                <c:pt idx="199">
                  <c:v>1944619.075</c:v>
                </c:pt>
                <c:pt idx="200">
                  <c:v>1944619.075</c:v>
                </c:pt>
                <c:pt idx="201">
                  <c:v>1944619.075</c:v>
                </c:pt>
                <c:pt idx="202">
                  <c:v>1944619.075</c:v>
                </c:pt>
                <c:pt idx="203">
                  <c:v>1944619.075</c:v>
                </c:pt>
                <c:pt idx="204">
                  <c:v>1944619.075</c:v>
                </c:pt>
                <c:pt idx="205">
                  <c:v>1944619.075</c:v>
                </c:pt>
                <c:pt idx="206">
                  <c:v>1944619.075</c:v>
                </c:pt>
                <c:pt idx="207">
                  <c:v>1944619.075</c:v>
                </c:pt>
                <c:pt idx="208">
                  <c:v>1944619.075</c:v>
                </c:pt>
                <c:pt idx="209">
                  <c:v>1944619.075</c:v>
                </c:pt>
                <c:pt idx="210">
                  <c:v>1944619.075</c:v>
                </c:pt>
                <c:pt idx="211">
                  <c:v>1944619.075</c:v>
                </c:pt>
                <c:pt idx="212">
                  <c:v>1944619.075</c:v>
                </c:pt>
                <c:pt idx="213">
                  <c:v>1944619.075</c:v>
                </c:pt>
                <c:pt idx="214">
                  <c:v>1944619.075</c:v>
                </c:pt>
                <c:pt idx="215">
                  <c:v>1944619.075</c:v>
                </c:pt>
                <c:pt idx="216">
                  <c:v>1944619.075</c:v>
                </c:pt>
                <c:pt idx="217">
                  <c:v>1944619.075</c:v>
                </c:pt>
                <c:pt idx="218">
                  <c:v>1944619.075</c:v>
                </c:pt>
                <c:pt idx="219">
                  <c:v>1944619.075</c:v>
                </c:pt>
                <c:pt idx="220">
                  <c:v>1944619.075</c:v>
                </c:pt>
                <c:pt idx="221">
                  <c:v>1944619.075</c:v>
                </c:pt>
                <c:pt idx="222">
                  <c:v>1944619.075</c:v>
                </c:pt>
                <c:pt idx="223">
                  <c:v>1944619.075</c:v>
                </c:pt>
                <c:pt idx="224">
                  <c:v>1944619.075</c:v>
                </c:pt>
                <c:pt idx="225">
                  <c:v>1944619.075</c:v>
                </c:pt>
                <c:pt idx="226">
                  <c:v>1944619.075</c:v>
                </c:pt>
                <c:pt idx="227">
                  <c:v>1944619.075</c:v>
                </c:pt>
                <c:pt idx="228">
                  <c:v>1944619.075</c:v>
                </c:pt>
                <c:pt idx="229">
                  <c:v>1944619.075</c:v>
                </c:pt>
                <c:pt idx="230">
                  <c:v>1944619.075</c:v>
                </c:pt>
                <c:pt idx="231">
                  <c:v>1944619.075</c:v>
                </c:pt>
                <c:pt idx="232">
                  <c:v>1944619.075</c:v>
                </c:pt>
                <c:pt idx="233">
                  <c:v>1944619.075</c:v>
                </c:pt>
                <c:pt idx="234">
                  <c:v>1944619.075</c:v>
                </c:pt>
                <c:pt idx="235">
                  <c:v>1944619.075</c:v>
                </c:pt>
                <c:pt idx="236">
                  <c:v>1944619.075</c:v>
                </c:pt>
                <c:pt idx="237">
                  <c:v>1944619.075</c:v>
                </c:pt>
                <c:pt idx="238">
                  <c:v>1944619.075</c:v>
                </c:pt>
                <c:pt idx="239">
                  <c:v>1944619.075</c:v>
                </c:pt>
                <c:pt idx="240">
                  <c:v>1944619.075</c:v>
                </c:pt>
                <c:pt idx="241">
                  <c:v>1944619.075</c:v>
                </c:pt>
                <c:pt idx="242">
                  <c:v>1944619.075</c:v>
                </c:pt>
                <c:pt idx="243">
                  <c:v>1944619.075</c:v>
                </c:pt>
                <c:pt idx="244">
                  <c:v>1944619.075</c:v>
                </c:pt>
                <c:pt idx="245">
                  <c:v>1944619.075</c:v>
                </c:pt>
                <c:pt idx="246">
                  <c:v>1944619.075</c:v>
                </c:pt>
                <c:pt idx="247">
                  <c:v>1944619.075</c:v>
                </c:pt>
                <c:pt idx="248">
                  <c:v>1944619.075</c:v>
                </c:pt>
                <c:pt idx="249">
                  <c:v>1944619.075</c:v>
                </c:pt>
                <c:pt idx="250">
                  <c:v>1944619.075</c:v>
                </c:pt>
                <c:pt idx="251">
                  <c:v>1944619.075</c:v>
                </c:pt>
                <c:pt idx="252">
                  <c:v>1944619.075</c:v>
                </c:pt>
                <c:pt idx="253">
                  <c:v>1944619.075</c:v>
                </c:pt>
                <c:pt idx="254">
                  <c:v>1944619.075</c:v>
                </c:pt>
                <c:pt idx="255">
                  <c:v>1944619.075</c:v>
                </c:pt>
                <c:pt idx="256">
                  <c:v>1944619.075</c:v>
                </c:pt>
                <c:pt idx="257">
                  <c:v>1944619.075</c:v>
                </c:pt>
                <c:pt idx="258">
                  <c:v>1944619.075</c:v>
                </c:pt>
                <c:pt idx="259">
                  <c:v>1944619.075</c:v>
                </c:pt>
                <c:pt idx="260">
                  <c:v>1944619.075</c:v>
                </c:pt>
                <c:pt idx="261">
                  <c:v>1944619.075</c:v>
                </c:pt>
                <c:pt idx="262">
                  <c:v>1944619.075</c:v>
                </c:pt>
                <c:pt idx="263">
                  <c:v>1944619.075</c:v>
                </c:pt>
                <c:pt idx="264">
                  <c:v>1944619.075</c:v>
                </c:pt>
                <c:pt idx="265">
                  <c:v>1944619.075</c:v>
                </c:pt>
                <c:pt idx="266">
                  <c:v>1944619.075</c:v>
                </c:pt>
                <c:pt idx="267">
                  <c:v>1944619.075</c:v>
                </c:pt>
                <c:pt idx="268">
                  <c:v>1944619.075</c:v>
                </c:pt>
                <c:pt idx="269">
                  <c:v>1944619.075</c:v>
                </c:pt>
                <c:pt idx="270">
                  <c:v>1944619.075</c:v>
                </c:pt>
                <c:pt idx="271">
                  <c:v>1944619.075</c:v>
                </c:pt>
                <c:pt idx="272">
                  <c:v>1944619.075</c:v>
                </c:pt>
                <c:pt idx="273">
                  <c:v>1944619.075</c:v>
                </c:pt>
                <c:pt idx="274">
                  <c:v>1944619.075</c:v>
                </c:pt>
                <c:pt idx="275">
                  <c:v>1944619.075</c:v>
                </c:pt>
                <c:pt idx="276">
                  <c:v>1944619.075</c:v>
                </c:pt>
                <c:pt idx="277">
                  <c:v>1944619.075</c:v>
                </c:pt>
                <c:pt idx="278">
                  <c:v>1944619.075</c:v>
                </c:pt>
                <c:pt idx="279">
                  <c:v>1944619.075</c:v>
                </c:pt>
                <c:pt idx="280">
                  <c:v>1944619.075</c:v>
                </c:pt>
                <c:pt idx="281">
                  <c:v>1944619.075</c:v>
                </c:pt>
                <c:pt idx="282">
                  <c:v>1944619.075</c:v>
                </c:pt>
                <c:pt idx="283">
                  <c:v>1944619.075</c:v>
                </c:pt>
                <c:pt idx="284">
                  <c:v>1944619.075</c:v>
                </c:pt>
                <c:pt idx="285">
                  <c:v>1944619.075</c:v>
                </c:pt>
                <c:pt idx="286">
                  <c:v>1944619.075</c:v>
                </c:pt>
                <c:pt idx="287">
                  <c:v>1944619.075</c:v>
                </c:pt>
                <c:pt idx="288">
                  <c:v>1944619.075</c:v>
                </c:pt>
                <c:pt idx="289">
                  <c:v>1944619.075</c:v>
                </c:pt>
                <c:pt idx="290">
                  <c:v>1944619.075</c:v>
                </c:pt>
                <c:pt idx="291">
                  <c:v>1944619.075</c:v>
                </c:pt>
                <c:pt idx="292">
                  <c:v>1944619.075</c:v>
                </c:pt>
                <c:pt idx="293">
                  <c:v>1944619.075</c:v>
                </c:pt>
                <c:pt idx="294">
                  <c:v>1944619.075</c:v>
                </c:pt>
                <c:pt idx="295">
                  <c:v>1944619.075</c:v>
                </c:pt>
                <c:pt idx="296">
                  <c:v>1944619.075</c:v>
                </c:pt>
                <c:pt idx="297">
                  <c:v>1944619.075</c:v>
                </c:pt>
                <c:pt idx="298">
                  <c:v>1944619.075</c:v>
                </c:pt>
                <c:pt idx="299">
                  <c:v>1944619.075</c:v>
                </c:pt>
                <c:pt idx="300">
                  <c:v>1944619.075</c:v>
                </c:pt>
                <c:pt idx="301">
                  <c:v>1944619.075</c:v>
                </c:pt>
                <c:pt idx="302">
                  <c:v>2423571.4500000002</c:v>
                </c:pt>
                <c:pt idx="303">
                  <c:v>2423571.4500000002</c:v>
                </c:pt>
                <c:pt idx="304">
                  <c:v>2423571.4500000002</c:v>
                </c:pt>
                <c:pt idx="305">
                  <c:v>2423571.4500000002</c:v>
                </c:pt>
                <c:pt idx="306">
                  <c:v>2423571.4500000002</c:v>
                </c:pt>
                <c:pt idx="307">
                  <c:v>2423571.4500000002</c:v>
                </c:pt>
                <c:pt idx="308">
                  <c:v>2423571.4500000002</c:v>
                </c:pt>
                <c:pt idx="309">
                  <c:v>2423571.4500000002</c:v>
                </c:pt>
                <c:pt idx="310">
                  <c:v>2423571.4500000002</c:v>
                </c:pt>
                <c:pt idx="311">
                  <c:v>2423571.4500000002</c:v>
                </c:pt>
                <c:pt idx="312">
                  <c:v>2423571.4500000002</c:v>
                </c:pt>
                <c:pt idx="313">
                  <c:v>2423571.4500000002</c:v>
                </c:pt>
                <c:pt idx="314">
                  <c:v>2423571.4500000002</c:v>
                </c:pt>
                <c:pt idx="315">
                  <c:v>2423571.4500000002</c:v>
                </c:pt>
                <c:pt idx="316">
                  <c:v>2423571.4500000002</c:v>
                </c:pt>
                <c:pt idx="317">
                  <c:v>2423571.4500000002</c:v>
                </c:pt>
                <c:pt idx="318">
                  <c:v>2423571.4500000002</c:v>
                </c:pt>
                <c:pt idx="319">
                  <c:v>2423571.4500000002</c:v>
                </c:pt>
                <c:pt idx="320">
                  <c:v>2423571.4500000002</c:v>
                </c:pt>
                <c:pt idx="321">
                  <c:v>2423571.4500000002</c:v>
                </c:pt>
                <c:pt idx="322">
                  <c:v>2423571.4500000002</c:v>
                </c:pt>
                <c:pt idx="323">
                  <c:v>2423571.4500000002</c:v>
                </c:pt>
                <c:pt idx="324">
                  <c:v>2423571.4500000002</c:v>
                </c:pt>
                <c:pt idx="325">
                  <c:v>2423571.4500000002</c:v>
                </c:pt>
                <c:pt idx="326">
                  <c:v>2423571.4500000002</c:v>
                </c:pt>
                <c:pt idx="327">
                  <c:v>2423571.4500000002</c:v>
                </c:pt>
                <c:pt idx="328">
                  <c:v>2423571.4500000002</c:v>
                </c:pt>
                <c:pt idx="329">
                  <c:v>2423571.4500000002</c:v>
                </c:pt>
                <c:pt idx="330">
                  <c:v>2423571.4500000002</c:v>
                </c:pt>
                <c:pt idx="331">
                  <c:v>2423571.4500000002</c:v>
                </c:pt>
                <c:pt idx="332">
                  <c:v>2423571.4500000002</c:v>
                </c:pt>
                <c:pt idx="333">
                  <c:v>2423571.4500000002</c:v>
                </c:pt>
                <c:pt idx="334">
                  <c:v>2423571.4500000002</c:v>
                </c:pt>
                <c:pt idx="335">
                  <c:v>2423571.4500000002</c:v>
                </c:pt>
                <c:pt idx="336">
                  <c:v>2423571.4500000002</c:v>
                </c:pt>
                <c:pt idx="337">
                  <c:v>2423571.4500000002</c:v>
                </c:pt>
                <c:pt idx="338">
                  <c:v>2423571.4500000002</c:v>
                </c:pt>
                <c:pt idx="339">
                  <c:v>2423571.4500000002</c:v>
                </c:pt>
                <c:pt idx="340">
                  <c:v>2423571.4500000002</c:v>
                </c:pt>
                <c:pt idx="341">
                  <c:v>2423571.4500000002</c:v>
                </c:pt>
                <c:pt idx="342">
                  <c:v>2423571.4500000002</c:v>
                </c:pt>
                <c:pt idx="343">
                  <c:v>2423571.4500000002</c:v>
                </c:pt>
                <c:pt idx="344">
                  <c:v>2423571.4500000002</c:v>
                </c:pt>
                <c:pt idx="345">
                  <c:v>2423571.4500000002</c:v>
                </c:pt>
                <c:pt idx="346">
                  <c:v>2423571.4500000002</c:v>
                </c:pt>
                <c:pt idx="347">
                  <c:v>2423571.4500000002</c:v>
                </c:pt>
                <c:pt idx="348">
                  <c:v>2423571.4500000002</c:v>
                </c:pt>
                <c:pt idx="349">
                  <c:v>2423571.4500000002</c:v>
                </c:pt>
                <c:pt idx="350">
                  <c:v>2423571.4500000002</c:v>
                </c:pt>
                <c:pt idx="351">
                  <c:v>2423571.4500000002</c:v>
                </c:pt>
                <c:pt idx="352">
                  <c:v>2423571.4500000002</c:v>
                </c:pt>
                <c:pt idx="353">
                  <c:v>2423571.4500000002</c:v>
                </c:pt>
                <c:pt idx="354">
                  <c:v>2423571.4500000002</c:v>
                </c:pt>
                <c:pt idx="355">
                  <c:v>2423571.4500000002</c:v>
                </c:pt>
                <c:pt idx="356">
                  <c:v>2423571.4500000002</c:v>
                </c:pt>
                <c:pt idx="357">
                  <c:v>2423571.4500000002</c:v>
                </c:pt>
                <c:pt idx="358">
                  <c:v>2423571.4500000002</c:v>
                </c:pt>
                <c:pt idx="359">
                  <c:v>2423571.4500000002</c:v>
                </c:pt>
                <c:pt idx="360">
                  <c:v>2423571.4500000002</c:v>
                </c:pt>
                <c:pt idx="361">
                  <c:v>2423571.4500000002</c:v>
                </c:pt>
                <c:pt idx="362">
                  <c:v>2423571.4500000002</c:v>
                </c:pt>
                <c:pt idx="363">
                  <c:v>2423571.4500000002</c:v>
                </c:pt>
                <c:pt idx="364">
                  <c:v>2423571.4500000002</c:v>
                </c:pt>
                <c:pt idx="365">
                  <c:v>2423571.4500000002</c:v>
                </c:pt>
                <c:pt idx="366">
                  <c:v>2423571.4500000002</c:v>
                </c:pt>
                <c:pt idx="367">
                  <c:v>2423571.4500000002</c:v>
                </c:pt>
                <c:pt idx="368">
                  <c:v>2423571.4500000002</c:v>
                </c:pt>
                <c:pt idx="369">
                  <c:v>2423571.4500000002</c:v>
                </c:pt>
                <c:pt idx="370">
                  <c:v>2423571.4500000002</c:v>
                </c:pt>
                <c:pt idx="371">
                  <c:v>2423571.4500000002</c:v>
                </c:pt>
                <c:pt idx="372">
                  <c:v>2423571.4500000002</c:v>
                </c:pt>
                <c:pt idx="373">
                  <c:v>2423571.4500000002</c:v>
                </c:pt>
                <c:pt idx="374">
                  <c:v>2423571.4500000002</c:v>
                </c:pt>
                <c:pt idx="375">
                  <c:v>2423571.4500000002</c:v>
                </c:pt>
                <c:pt idx="376">
                  <c:v>2423571.4500000002</c:v>
                </c:pt>
                <c:pt idx="377">
                  <c:v>2423571.4500000002</c:v>
                </c:pt>
                <c:pt idx="378">
                  <c:v>2423571.4500000002</c:v>
                </c:pt>
                <c:pt idx="379">
                  <c:v>2423571.4500000002</c:v>
                </c:pt>
                <c:pt idx="380">
                  <c:v>2423571.4500000002</c:v>
                </c:pt>
                <c:pt idx="381">
                  <c:v>2423571.4500000002</c:v>
                </c:pt>
                <c:pt idx="382">
                  <c:v>2423571.4500000002</c:v>
                </c:pt>
                <c:pt idx="383">
                  <c:v>2423571.4500000002</c:v>
                </c:pt>
                <c:pt idx="384">
                  <c:v>2423571.4500000002</c:v>
                </c:pt>
                <c:pt idx="385">
                  <c:v>2423571.4500000002</c:v>
                </c:pt>
                <c:pt idx="386">
                  <c:v>2423571.4500000002</c:v>
                </c:pt>
                <c:pt idx="387">
                  <c:v>2423571.4500000002</c:v>
                </c:pt>
                <c:pt idx="388">
                  <c:v>2423571.4500000002</c:v>
                </c:pt>
                <c:pt idx="389">
                  <c:v>2423571.4500000002</c:v>
                </c:pt>
                <c:pt idx="390">
                  <c:v>2423571.4500000002</c:v>
                </c:pt>
                <c:pt idx="391">
                  <c:v>2423571.4500000002</c:v>
                </c:pt>
                <c:pt idx="392">
                  <c:v>2423571.4500000002</c:v>
                </c:pt>
                <c:pt idx="393">
                  <c:v>2423571.4500000002</c:v>
                </c:pt>
                <c:pt idx="394">
                  <c:v>2423571.4500000002</c:v>
                </c:pt>
                <c:pt idx="395">
                  <c:v>2423571.4500000002</c:v>
                </c:pt>
                <c:pt idx="396">
                  <c:v>2423571.4500000002</c:v>
                </c:pt>
                <c:pt idx="397">
                  <c:v>2423571.4500000002</c:v>
                </c:pt>
                <c:pt idx="398">
                  <c:v>2423571.4500000002</c:v>
                </c:pt>
                <c:pt idx="399">
                  <c:v>2423571.4500000002</c:v>
                </c:pt>
                <c:pt idx="400">
                  <c:v>2423571.4500000002</c:v>
                </c:pt>
                <c:pt idx="401">
                  <c:v>2423571.4500000002</c:v>
                </c:pt>
                <c:pt idx="402">
                  <c:v>2423571.4500000002</c:v>
                </c:pt>
                <c:pt idx="403">
                  <c:v>2423571.4500000002</c:v>
                </c:pt>
                <c:pt idx="404">
                  <c:v>2423571.4500000002</c:v>
                </c:pt>
                <c:pt idx="405">
                  <c:v>2423571.4500000002</c:v>
                </c:pt>
                <c:pt idx="406">
                  <c:v>2423571.4500000002</c:v>
                </c:pt>
                <c:pt idx="407">
                  <c:v>2423571.4500000002</c:v>
                </c:pt>
                <c:pt idx="408">
                  <c:v>2423571.4500000002</c:v>
                </c:pt>
                <c:pt idx="409">
                  <c:v>2423571.4500000002</c:v>
                </c:pt>
                <c:pt idx="410">
                  <c:v>2423571.4500000002</c:v>
                </c:pt>
                <c:pt idx="411">
                  <c:v>2423571.4500000002</c:v>
                </c:pt>
                <c:pt idx="412">
                  <c:v>2423571.4500000002</c:v>
                </c:pt>
                <c:pt idx="413">
                  <c:v>2423571.4500000002</c:v>
                </c:pt>
                <c:pt idx="414">
                  <c:v>2423571.4500000002</c:v>
                </c:pt>
                <c:pt idx="415">
                  <c:v>2423571.4500000002</c:v>
                </c:pt>
                <c:pt idx="416">
                  <c:v>2423571.4500000002</c:v>
                </c:pt>
                <c:pt idx="417">
                  <c:v>2423571.4500000002</c:v>
                </c:pt>
                <c:pt idx="418">
                  <c:v>2423571.4500000002</c:v>
                </c:pt>
                <c:pt idx="419">
                  <c:v>2423571.4500000002</c:v>
                </c:pt>
              </c:numCache>
            </c:numRef>
          </c:val>
        </c:ser>
        <c:ser>
          <c:idx val="1"/>
          <c:order val="2"/>
          <c:tx>
            <c:v>Holland</c:v>
          </c:tx>
          <c:spPr>
            <a:solidFill>
              <a:schemeClr val="accent6">
                <a:lumMod val="20000"/>
                <a:lumOff val="80000"/>
                <a:alpha val="50000"/>
              </a:schemeClr>
            </a:solidFill>
            <a:ln w="9525">
              <a:solidFill>
                <a:schemeClr val="tx1"/>
              </a:solidFill>
            </a:ln>
          </c:spPr>
          <c:cat>
            <c:numRef>
              <c:f>'New Weekly'!$L$9:$L$427</c:f>
              <c:numCache>
                <c:formatCode>d\-mmm\-yy</c:formatCode>
                <c:ptCount val="419"/>
                <c:pt idx="0">
                  <c:v>650522</c:v>
                </c:pt>
                <c:pt idx="1">
                  <c:v>650529</c:v>
                </c:pt>
                <c:pt idx="2">
                  <c:v>650536</c:v>
                </c:pt>
                <c:pt idx="3">
                  <c:v>650543</c:v>
                </c:pt>
                <c:pt idx="4">
                  <c:v>650550</c:v>
                </c:pt>
                <c:pt idx="5">
                  <c:v>650557</c:v>
                </c:pt>
                <c:pt idx="6">
                  <c:v>650564</c:v>
                </c:pt>
                <c:pt idx="7">
                  <c:v>650571</c:v>
                </c:pt>
                <c:pt idx="8">
                  <c:v>650578</c:v>
                </c:pt>
                <c:pt idx="9">
                  <c:v>650585</c:v>
                </c:pt>
                <c:pt idx="10">
                  <c:v>650592</c:v>
                </c:pt>
                <c:pt idx="11">
                  <c:v>650599</c:v>
                </c:pt>
                <c:pt idx="12">
                  <c:v>650606</c:v>
                </c:pt>
                <c:pt idx="13">
                  <c:v>650613</c:v>
                </c:pt>
                <c:pt idx="14">
                  <c:v>650620</c:v>
                </c:pt>
                <c:pt idx="15">
                  <c:v>650627</c:v>
                </c:pt>
                <c:pt idx="16">
                  <c:v>650634</c:v>
                </c:pt>
                <c:pt idx="17">
                  <c:v>650641</c:v>
                </c:pt>
                <c:pt idx="18">
                  <c:v>650648</c:v>
                </c:pt>
                <c:pt idx="19">
                  <c:v>650655</c:v>
                </c:pt>
                <c:pt idx="20">
                  <c:v>650662</c:v>
                </c:pt>
                <c:pt idx="21">
                  <c:v>650669</c:v>
                </c:pt>
                <c:pt idx="22">
                  <c:v>650676</c:v>
                </c:pt>
                <c:pt idx="23">
                  <c:v>650683</c:v>
                </c:pt>
                <c:pt idx="24">
                  <c:v>650690</c:v>
                </c:pt>
                <c:pt idx="25">
                  <c:v>650697</c:v>
                </c:pt>
                <c:pt idx="26">
                  <c:v>650704</c:v>
                </c:pt>
                <c:pt idx="27">
                  <c:v>650711</c:v>
                </c:pt>
                <c:pt idx="28">
                  <c:v>650718</c:v>
                </c:pt>
                <c:pt idx="29">
                  <c:v>650725</c:v>
                </c:pt>
                <c:pt idx="30">
                  <c:v>650732</c:v>
                </c:pt>
                <c:pt idx="31">
                  <c:v>650739</c:v>
                </c:pt>
                <c:pt idx="32">
                  <c:v>650746</c:v>
                </c:pt>
                <c:pt idx="33">
                  <c:v>650753</c:v>
                </c:pt>
                <c:pt idx="34">
                  <c:v>650760</c:v>
                </c:pt>
                <c:pt idx="35">
                  <c:v>650767</c:v>
                </c:pt>
                <c:pt idx="36">
                  <c:v>650774</c:v>
                </c:pt>
                <c:pt idx="37">
                  <c:v>650781</c:v>
                </c:pt>
                <c:pt idx="38">
                  <c:v>650788</c:v>
                </c:pt>
                <c:pt idx="39">
                  <c:v>650795</c:v>
                </c:pt>
                <c:pt idx="40">
                  <c:v>650802</c:v>
                </c:pt>
                <c:pt idx="41">
                  <c:v>650809</c:v>
                </c:pt>
                <c:pt idx="42">
                  <c:v>650816</c:v>
                </c:pt>
                <c:pt idx="43">
                  <c:v>650823</c:v>
                </c:pt>
                <c:pt idx="44">
                  <c:v>650830</c:v>
                </c:pt>
                <c:pt idx="45">
                  <c:v>650837</c:v>
                </c:pt>
                <c:pt idx="46">
                  <c:v>650844</c:v>
                </c:pt>
                <c:pt idx="47">
                  <c:v>650851</c:v>
                </c:pt>
                <c:pt idx="48">
                  <c:v>650858</c:v>
                </c:pt>
                <c:pt idx="49">
                  <c:v>650865</c:v>
                </c:pt>
                <c:pt idx="50">
                  <c:v>650872</c:v>
                </c:pt>
                <c:pt idx="51">
                  <c:v>650879</c:v>
                </c:pt>
                <c:pt idx="52">
                  <c:v>650886</c:v>
                </c:pt>
                <c:pt idx="53">
                  <c:v>650893</c:v>
                </c:pt>
                <c:pt idx="54">
                  <c:v>650900</c:v>
                </c:pt>
                <c:pt idx="55">
                  <c:v>650907</c:v>
                </c:pt>
                <c:pt idx="56">
                  <c:v>650914</c:v>
                </c:pt>
                <c:pt idx="57">
                  <c:v>650921</c:v>
                </c:pt>
                <c:pt idx="58">
                  <c:v>650928</c:v>
                </c:pt>
                <c:pt idx="59">
                  <c:v>650935</c:v>
                </c:pt>
                <c:pt idx="60">
                  <c:v>650942</c:v>
                </c:pt>
                <c:pt idx="61">
                  <c:v>650949</c:v>
                </c:pt>
                <c:pt idx="62">
                  <c:v>650956</c:v>
                </c:pt>
                <c:pt idx="63">
                  <c:v>650963</c:v>
                </c:pt>
                <c:pt idx="64">
                  <c:v>650970</c:v>
                </c:pt>
                <c:pt idx="65">
                  <c:v>650977</c:v>
                </c:pt>
                <c:pt idx="66">
                  <c:v>650984</c:v>
                </c:pt>
                <c:pt idx="67">
                  <c:v>650991</c:v>
                </c:pt>
                <c:pt idx="68">
                  <c:v>650998</c:v>
                </c:pt>
                <c:pt idx="69">
                  <c:v>651005</c:v>
                </c:pt>
                <c:pt idx="70">
                  <c:v>651012</c:v>
                </c:pt>
                <c:pt idx="71">
                  <c:v>651019</c:v>
                </c:pt>
                <c:pt idx="72">
                  <c:v>651026</c:v>
                </c:pt>
                <c:pt idx="73">
                  <c:v>651033</c:v>
                </c:pt>
                <c:pt idx="74">
                  <c:v>651040</c:v>
                </c:pt>
                <c:pt idx="75">
                  <c:v>651047</c:v>
                </c:pt>
                <c:pt idx="76">
                  <c:v>651054</c:v>
                </c:pt>
                <c:pt idx="77">
                  <c:v>651061</c:v>
                </c:pt>
                <c:pt idx="78">
                  <c:v>651068</c:v>
                </c:pt>
                <c:pt idx="79">
                  <c:v>651075</c:v>
                </c:pt>
                <c:pt idx="80">
                  <c:v>651082</c:v>
                </c:pt>
                <c:pt idx="81">
                  <c:v>651089</c:v>
                </c:pt>
                <c:pt idx="82">
                  <c:v>651096</c:v>
                </c:pt>
                <c:pt idx="83">
                  <c:v>651103</c:v>
                </c:pt>
                <c:pt idx="84">
                  <c:v>651110</c:v>
                </c:pt>
                <c:pt idx="85">
                  <c:v>651117</c:v>
                </c:pt>
                <c:pt idx="86">
                  <c:v>651124</c:v>
                </c:pt>
                <c:pt idx="87">
                  <c:v>651131</c:v>
                </c:pt>
                <c:pt idx="88">
                  <c:v>651138</c:v>
                </c:pt>
                <c:pt idx="89">
                  <c:v>651145</c:v>
                </c:pt>
                <c:pt idx="90">
                  <c:v>651152</c:v>
                </c:pt>
                <c:pt idx="91">
                  <c:v>651159</c:v>
                </c:pt>
                <c:pt idx="92">
                  <c:v>651166</c:v>
                </c:pt>
                <c:pt idx="93">
                  <c:v>651173</c:v>
                </c:pt>
                <c:pt idx="94">
                  <c:v>651180</c:v>
                </c:pt>
                <c:pt idx="95">
                  <c:v>651187</c:v>
                </c:pt>
                <c:pt idx="96">
                  <c:v>651194</c:v>
                </c:pt>
                <c:pt idx="97">
                  <c:v>651201</c:v>
                </c:pt>
                <c:pt idx="98">
                  <c:v>651208</c:v>
                </c:pt>
                <c:pt idx="99">
                  <c:v>651215</c:v>
                </c:pt>
                <c:pt idx="100">
                  <c:v>651222</c:v>
                </c:pt>
                <c:pt idx="101">
                  <c:v>651229</c:v>
                </c:pt>
                <c:pt idx="102">
                  <c:v>651236</c:v>
                </c:pt>
                <c:pt idx="103">
                  <c:v>651243</c:v>
                </c:pt>
                <c:pt idx="104">
                  <c:v>651250</c:v>
                </c:pt>
                <c:pt idx="105">
                  <c:v>651257</c:v>
                </c:pt>
                <c:pt idx="106">
                  <c:v>651264</c:v>
                </c:pt>
                <c:pt idx="107">
                  <c:v>651271</c:v>
                </c:pt>
                <c:pt idx="108">
                  <c:v>651278</c:v>
                </c:pt>
                <c:pt idx="109">
                  <c:v>651285</c:v>
                </c:pt>
                <c:pt idx="110">
                  <c:v>651292</c:v>
                </c:pt>
                <c:pt idx="111">
                  <c:v>651299</c:v>
                </c:pt>
                <c:pt idx="112">
                  <c:v>651306</c:v>
                </c:pt>
                <c:pt idx="113">
                  <c:v>651313</c:v>
                </c:pt>
                <c:pt idx="114">
                  <c:v>651320</c:v>
                </c:pt>
                <c:pt idx="115">
                  <c:v>651327</c:v>
                </c:pt>
                <c:pt idx="116">
                  <c:v>651334</c:v>
                </c:pt>
                <c:pt idx="117">
                  <c:v>651341</c:v>
                </c:pt>
                <c:pt idx="118">
                  <c:v>651348</c:v>
                </c:pt>
                <c:pt idx="119">
                  <c:v>651355</c:v>
                </c:pt>
                <c:pt idx="120">
                  <c:v>651362</c:v>
                </c:pt>
                <c:pt idx="121">
                  <c:v>651369</c:v>
                </c:pt>
                <c:pt idx="122">
                  <c:v>651376</c:v>
                </c:pt>
                <c:pt idx="123">
                  <c:v>651383</c:v>
                </c:pt>
                <c:pt idx="124">
                  <c:v>651390</c:v>
                </c:pt>
                <c:pt idx="125">
                  <c:v>651397</c:v>
                </c:pt>
                <c:pt idx="126">
                  <c:v>651404</c:v>
                </c:pt>
                <c:pt idx="127">
                  <c:v>651411</c:v>
                </c:pt>
                <c:pt idx="128">
                  <c:v>651418</c:v>
                </c:pt>
                <c:pt idx="129">
                  <c:v>651425</c:v>
                </c:pt>
                <c:pt idx="130">
                  <c:v>651432</c:v>
                </c:pt>
                <c:pt idx="131">
                  <c:v>651439</c:v>
                </c:pt>
                <c:pt idx="132">
                  <c:v>651446</c:v>
                </c:pt>
                <c:pt idx="133">
                  <c:v>651453</c:v>
                </c:pt>
                <c:pt idx="134">
                  <c:v>651460</c:v>
                </c:pt>
                <c:pt idx="135">
                  <c:v>651467</c:v>
                </c:pt>
                <c:pt idx="136">
                  <c:v>651474</c:v>
                </c:pt>
                <c:pt idx="137">
                  <c:v>651481</c:v>
                </c:pt>
                <c:pt idx="138">
                  <c:v>651488</c:v>
                </c:pt>
                <c:pt idx="139">
                  <c:v>651495</c:v>
                </c:pt>
                <c:pt idx="140">
                  <c:v>651502</c:v>
                </c:pt>
                <c:pt idx="141">
                  <c:v>651509</c:v>
                </c:pt>
                <c:pt idx="142">
                  <c:v>651516</c:v>
                </c:pt>
                <c:pt idx="143">
                  <c:v>651523</c:v>
                </c:pt>
                <c:pt idx="144">
                  <c:v>651530</c:v>
                </c:pt>
                <c:pt idx="145">
                  <c:v>651537</c:v>
                </c:pt>
                <c:pt idx="146">
                  <c:v>651544</c:v>
                </c:pt>
                <c:pt idx="147">
                  <c:v>651551</c:v>
                </c:pt>
                <c:pt idx="148">
                  <c:v>651558</c:v>
                </c:pt>
                <c:pt idx="149">
                  <c:v>651565</c:v>
                </c:pt>
                <c:pt idx="150">
                  <c:v>651572</c:v>
                </c:pt>
                <c:pt idx="151">
                  <c:v>651579</c:v>
                </c:pt>
                <c:pt idx="152">
                  <c:v>651586</c:v>
                </c:pt>
                <c:pt idx="153">
                  <c:v>651593</c:v>
                </c:pt>
                <c:pt idx="154">
                  <c:v>651600</c:v>
                </c:pt>
                <c:pt idx="155">
                  <c:v>651607</c:v>
                </c:pt>
                <c:pt idx="156">
                  <c:v>651614</c:v>
                </c:pt>
                <c:pt idx="157">
                  <c:v>651621</c:v>
                </c:pt>
                <c:pt idx="158">
                  <c:v>651628</c:v>
                </c:pt>
                <c:pt idx="159">
                  <c:v>651635</c:v>
                </c:pt>
                <c:pt idx="160">
                  <c:v>651642</c:v>
                </c:pt>
                <c:pt idx="161">
                  <c:v>651649</c:v>
                </c:pt>
                <c:pt idx="162">
                  <c:v>651656</c:v>
                </c:pt>
                <c:pt idx="163">
                  <c:v>651663</c:v>
                </c:pt>
                <c:pt idx="164">
                  <c:v>651670</c:v>
                </c:pt>
                <c:pt idx="165">
                  <c:v>651677</c:v>
                </c:pt>
                <c:pt idx="166">
                  <c:v>651684</c:v>
                </c:pt>
                <c:pt idx="167">
                  <c:v>651691</c:v>
                </c:pt>
                <c:pt idx="168">
                  <c:v>651698</c:v>
                </c:pt>
                <c:pt idx="169">
                  <c:v>651705</c:v>
                </c:pt>
                <c:pt idx="170">
                  <c:v>651712</c:v>
                </c:pt>
                <c:pt idx="171">
                  <c:v>651719</c:v>
                </c:pt>
                <c:pt idx="172">
                  <c:v>651726</c:v>
                </c:pt>
                <c:pt idx="173">
                  <c:v>651733</c:v>
                </c:pt>
                <c:pt idx="174">
                  <c:v>651740</c:v>
                </c:pt>
                <c:pt idx="175">
                  <c:v>651747</c:v>
                </c:pt>
                <c:pt idx="176">
                  <c:v>651754</c:v>
                </c:pt>
                <c:pt idx="177">
                  <c:v>651761</c:v>
                </c:pt>
                <c:pt idx="178">
                  <c:v>651768</c:v>
                </c:pt>
                <c:pt idx="179">
                  <c:v>651775</c:v>
                </c:pt>
                <c:pt idx="180">
                  <c:v>651782</c:v>
                </c:pt>
                <c:pt idx="181">
                  <c:v>651789</c:v>
                </c:pt>
                <c:pt idx="182">
                  <c:v>651796</c:v>
                </c:pt>
                <c:pt idx="183">
                  <c:v>651803</c:v>
                </c:pt>
                <c:pt idx="184">
                  <c:v>651810</c:v>
                </c:pt>
                <c:pt idx="185">
                  <c:v>651817</c:v>
                </c:pt>
                <c:pt idx="186">
                  <c:v>651824</c:v>
                </c:pt>
                <c:pt idx="187">
                  <c:v>651831</c:v>
                </c:pt>
                <c:pt idx="188">
                  <c:v>651838</c:v>
                </c:pt>
                <c:pt idx="189">
                  <c:v>651845</c:v>
                </c:pt>
                <c:pt idx="190">
                  <c:v>651852</c:v>
                </c:pt>
                <c:pt idx="191">
                  <c:v>651859</c:v>
                </c:pt>
                <c:pt idx="192">
                  <c:v>651866</c:v>
                </c:pt>
                <c:pt idx="193">
                  <c:v>651873</c:v>
                </c:pt>
                <c:pt idx="194">
                  <c:v>651880</c:v>
                </c:pt>
                <c:pt idx="195">
                  <c:v>651887</c:v>
                </c:pt>
                <c:pt idx="196">
                  <c:v>651894</c:v>
                </c:pt>
                <c:pt idx="197">
                  <c:v>651901</c:v>
                </c:pt>
                <c:pt idx="198">
                  <c:v>651908</c:v>
                </c:pt>
                <c:pt idx="199">
                  <c:v>651915</c:v>
                </c:pt>
                <c:pt idx="200">
                  <c:v>651922</c:v>
                </c:pt>
                <c:pt idx="201">
                  <c:v>651929</c:v>
                </c:pt>
                <c:pt idx="202">
                  <c:v>651936</c:v>
                </c:pt>
                <c:pt idx="203">
                  <c:v>651943</c:v>
                </c:pt>
                <c:pt idx="204">
                  <c:v>651950</c:v>
                </c:pt>
                <c:pt idx="205">
                  <c:v>651957</c:v>
                </c:pt>
                <c:pt idx="206">
                  <c:v>651964</c:v>
                </c:pt>
                <c:pt idx="207">
                  <c:v>651971</c:v>
                </c:pt>
                <c:pt idx="208">
                  <c:v>651978</c:v>
                </c:pt>
                <c:pt idx="209">
                  <c:v>651985</c:v>
                </c:pt>
                <c:pt idx="210">
                  <c:v>651992</c:v>
                </c:pt>
                <c:pt idx="211">
                  <c:v>651999</c:v>
                </c:pt>
                <c:pt idx="212">
                  <c:v>652006</c:v>
                </c:pt>
                <c:pt idx="213">
                  <c:v>652013</c:v>
                </c:pt>
                <c:pt idx="214">
                  <c:v>652020</c:v>
                </c:pt>
                <c:pt idx="215">
                  <c:v>652027</c:v>
                </c:pt>
                <c:pt idx="216">
                  <c:v>652034</c:v>
                </c:pt>
                <c:pt idx="217">
                  <c:v>652041</c:v>
                </c:pt>
                <c:pt idx="218">
                  <c:v>652048</c:v>
                </c:pt>
                <c:pt idx="219">
                  <c:v>652055</c:v>
                </c:pt>
                <c:pt idx="220">
                  <c:v>652062</c:v>
                </c:pt>
                <c:pt idx="221">
                  <c:v>652069</c:v>
                </c:pt>
                <c:pt idx="222">
                  <c:v>652076</c:v>
                </c:pt>
                <c:pt idx="223">
                  <c:v>652083</c:v>
                </c:pt>
                <c:pt idx="224">
                  <c:v>652090</c:v>
                </c:pt>
                <c:pt idx="225">
                  <c:v>652097</c:v>
                </c:pt>
                <c:pt idx="226">
                  <c:v>652104</c:v>
                </c:pt>
                <c:pt idx="227">
                  <c:v>652111</c:v>
                </c:pt>
                <c:pt idx="228">
                  <c:v>652118</c:v>
                </c:pt>
                <c:pt idx="229">
                  <c:v>652125</c:v>
                </c:pt>
                <c:pt idx="230">
                  <c:v>652132</c:v>
                </c:pt>
                <c:pt idx="231">
                  <c:v>652139</c:v>
                </c:pt>
                <c:pt idx="232">
                  <c:v>652146</c:v>
                </c:pt>
                <c:pt idx="233">
                  <c:v>652153</c:v>
                </c:pt>
                <c:pt idx="234">
                  <c:v>652160</c:v>
                </c:pt>
                <c:pt idx="235">
                  <c:v>652167</c:v>
                </c:pt>
                <c:pt idx="236">
                  <c:v>652174</c:v>
                </c:pt>
                <c:pt idx="237">
                  <c:v>652181</c:v>
                </c:pt>
                <c:pt idx="238">
                  <c:v>652188</c:v>
                </c:pt>
                <c:pt idx="239">
                  <c:v>652195</c:v>
                </c:pt>
                <c:pt idx="240">
                  <c:v>652202</c:v>
                </c:pt>
                <c:pt idx="241">
                  <c:v>652209</c:v>
                </c:pt>
                <c:pt idx="242">
                  <c:v>652216</c:v>
                </c:pt>
                <c:pt idx="243">
                  <c:v>652223</c:v>
                </c:pt>
                <c:pt idx="244">
                  <c:v>652230</c:v>
                </c:pt>
                <c:pt idx="245">
                  <c:v>652237</c:v>
                </c:pt>
                <c:pt idx="246">
                  <c:v>652244</c:v>
                </c:pt>
                <c:pt idx="247">
                  <c:v>652251</c:v>
                </c:pt>
                <c:pt idx="248">
                  <c:v>652258</c:v>
                </c:pt>
                <c:pt idx="249">
                  <c:v>652265</c:v>
                </c:pt>
                <c:pt idx="250">
                  <c:v>652272</c:v>
                </c:pt>
                <c:pt idx="251">
                  <c:v>652279</c:v>
                </c:pt>
                <c:pt idx="252">
                  <c:v>652286</c:v>
                </c:pt>
                <c:pt idx="253">
                  <c:v>652293</c:v>
                </c:pt>
                <c:pt idx="254">
                  <c:v>652300</c:v>
                </c:pt>
                <c:pt idx="255">
                  <c:v>652307</c:v>
                </c:pt>
                <c:pt idx="256">
                  <c:v>652314</c:v>
                </c:pt>
                <c:pt idx="257">
                  <c:v>652321</c:v>
                </c:pt>
                <c:pt idx="258">
                  <c:v>652328</c:v>
                </c:pt>
                <c:pt idx="259">
                  <c:v>652335</c:v>
                </c:pt>
                <c:pt idx="260">
                  <c:v>652342</c:v>
                </c:pt>
                <c:pt idx="261">
                  <c:v>652349</c:v>
                </c:pt>
                <c:pt idx="262">
                  <c:v>652356</c:v>
                </c:pt>
                <c:pt idx="263">
                  <c:v>652363</c:v>
                </c:pt>
                <c:pt idx="264">
                  <c:v>652370</c:v>
                </c:pt>
                <c:pt idx="265">
                  <c:v>652377</c:v>
                </c:pt>
                <c:pt idx="266">
                  <c:v>652384</c:v>
                </c:pt>
                <c:pt idx="267">
                  <c:v>652391</c:v>
                </c:pt>
                <c:pt idx="268">
                  <c:v>652398</c:v>
                </c:pt>
                <c:pt idx="269">
                  <c:v>652405</c:v>
                </c:pt>
                <c:pt idx="270">
                  <c:v>652412</c:v>
                </c:pt>
                <c:pt idx="271">
                  <c:v>652419</c:v>
                </c:pt>
                <c:pt idx="272">
                  <c:v>652426</c:v>
                </c:pt>
                <c:pt idx="273">
                  <c:v>652433</c:v>
                </c:pt>
                <c:pt idx="274">
                  <c:v>652440</c:v>
                </c:pt>
                <c:pt idx="275">
                  <c:v>652447</c:v>
                </c:pt>
                <c:pt idx="276">
                  <c:v>652454</c:v>
                </c:pt>
                <c:pt idx="277">
                  <c:v>652461</c:v>
                </c:pt>
                <c:pt idx="278">
                  <c:v>652468</c:v>
                </c:pt>
                <c:pt idx="279">
                  <c:v>652475</c:v>
                </c:pt>
                <c:pt idx="280">
                  <c:v>652482</c:v>
                </c:pt>
                <c:pt idx="281">
                  <c:v>652489</c:v>
                </c:pt>
                <c:pt idx="282">
                  <c:v>652496</c:v>
                </c:pt>
                <c:pt idx="283">
                  <c:v>652503</c:v>
                </c:pt>
                <c:pt idx="284">
                  <c:v>652510</c:v>
                </c:pt>
                <c:pt idx="285">
                  <c:v>652517</c:v>
                </c:pt>
                <c:pt idx="286">
                  <c:v>652524</c:v>
                </c:pt>
                <c:pt idx="287">
                  <c:v>652531</c:v>
                </c:pt>
                <c:pt idx="288">
                  <c:v>652538</c:v>
                </c:pt>
                <c:pt idx="289">
                  <c:v>652545</c:v>
                </c:pt>
                <c:pt idx="290">
                  <c:v>652552</c:v>
                </c:pt>
                <c:pt idx="291">
                  <c:v>652559</c:v>
                </c:pt>
                <c:pt idx="292">
                  <c:v>652566</c:v>
                </c:pt>
                <c:pt idx="293">
                  <c:v>652573</c:v>
                </c:pt>
                <c:pt idx="294">
                  <c:v>652580</c:v>
                </c:pt>
                <c:pt idx="295">
                  <c:v>652587</c:v>
                </c:pt>
                <c:pt idx="296">
                  <c:v>652594</c:v>
                </c:pt>
                <c:pt idx="297">
                  <c:v>652601</c:v>
                </c:pt>
                <c:pt idx="298">
                  <c:v>652608</c:v>
                </c:pt>
                <c:pt idx="299">
                  <c:v>652615</c:v>
                </c:pt>
                <c:pt idx="300">
                  <c:v>652622</c:v>
                </c:pt>
                <c:pt idx="301">
                  <c:v>652629</c:v>
                </c:pt>
                <c:pt idx="302">
                  <c:v>652636</c:v>
                </c:pt>
                <c:pt idx="303">
                  <c:v>652643</c:v>
                </c:pt>
                <c:pt idx="304">
                  <c:v>652650</c:v>
                </c:pt>
                <c:pt idx="305">
                  <c:v>652657</c:v>
                </c:pt>
                <c:pt idx="306">
                  <c:v>652664</c:v>
                </c:pt>
                <c:pt idx="307">
                  <c:v>652671</c:v>
                </c:pt>
                <c:pt idx="308">
                  <c:v>652678</c:v>
                </c:pt>
                <c:pt idx="309">
                  <c:v>652685</c:v>
                </c:pt>
                <c:pt idx="310">
                  <c:v>652692</c:v>
                </c:pt>
                <c:pt idx="311">
                  <c:v>652699</c:v>
                </c:pt>
                <c:pt idx="312">
                  <c:v>652706</c:v>
                </c:pt>
                <c:pt idx="313">
                  <c:v>652713</c:v>
                </c:pt>
                <c:pt idx="314">
                  <c:v>652720</c:v>
                </c:pt>
                <c:pt idx="315">
                  <c:v>652727</c:v>
                </c:pt>
                <c:pt idx="316">
                  <c:v>652734</c:v>
                </c:pt>
                <c:pt idx="317">
                  <c:v>652741</c:v>
                </c:pt>
                <c:pt idx="318">
                  <c:v>652748</c:v>
                </c:pt>
                <c:pt idx="319">
                  <c:v>652755</c:v>
                </c:pt>
                <c:pt idx="320">
                  <c:v>652762</c:v>
                </c:pt>
                <c:pt idx="321">
                  <c:v>652769</c:v>
                </c:pt>
                <c:pt idx="322">
                  <c:v>652776</c:v>
                </c:pt>
                <c:pt idx="323">
                  <c:v>652783</c:v>
                </c:pt>
                <c:pt idx="324">
                  <c:v>652790</c:v>
                </c:pt>
                <c:pt idx="325">
                  <c:v>652797</c:v>
                </c:pt>
                <c:pt idx="326">
                  <c:v>652804</c:v>
                </c:pt>
                <c:pt idx="327">
                  <c:v>652811</c:v>
                </c:pt>
                <c:pt idx="328">
                  <c:v>652818</c:v>
                </c:pt>
                <c:pt idx="329">
                  <c:v>652825</c:v>
                </c:pt>
                <c:pt idx="330">
                  <c:v>652832</c:v>
                </c:pt>
                <c:pt idx="331">
                  <c:v>652839</c:v>
                </c:pt>
                <c:pt idx="332">
                  <c:v>652846</c:v>
                </c:pt>
                <c:pt idx="333">
                  <c:v>652853</c:v>
                </c:pt>
                <c:pt idx="334">
                  <c:v>652860</c:v>
                </c:pt>
                <c:pt idx="335">
                  <c:v>652867</c:v>
                </c:pt>
                <c:pt idx="336">
                  <c:v>652874</c:v>
                </c:pt>
                <c:pt idx="337">
                  <c:v>652881</c:v>
                </c:pt>
                <c:pt idx="338">
                  <c:v>652888</c:v>
                </c:pt>
                <c:pt idx="339">
                  <c:v>652895</c:v>
                </c:pt>
                <c:pt idx="340">
                  <c:v>652902</c:v>
                </c:pt>
                <c:pt idx="341">
                  <c:v>652909</c:v>
                </c:pt>
                <c:pt idx="342">
                  <c:v>652916</c:v>
                </c:pt>
                <c:pt idx="343">
                  <c:v>652923</c:v>
                </c:pt>
                <c:pt idx="344">
                  <c:v>652930</c:v>
                </c:pt>
                <c:pt idx="345">
                  <c:v>652937</c:v>
                </c:pt>
                <c:pt idx="346">
                  <c:v>652944</c:v>
                </c:pt>
                <c:pt idx="347">
                  <c:v>652951</c:v>
                </c:pt>
                <c:pt idx="348">
                  <c:v>652958</c:v>
                </c:pt>
                <c:pt idx="349">
                  <c:v>652965</c:v>
                </c:pt>
                <c:pt idx="350">
                  <c:v>652972</c:v>
                </c:pt>
                <c:pt idx="351">
                  <c:v>652979</c:v>
                </c:pt>
                <c:pt idx="352">
                  <c:v>652986</c:v>
                </c:pt>
                <c:pt idx="353">
                  <c:v>652993</c:v>
                </c:pt>
                <c:pt idx="354">
                  <c:v>653000</c:v>
                </c:pt>
                <c:pt idx="355">
                  <c:v>653007</c:v>
                </c:pt>
                <c:pt idx="356">
                  <c:v>653014</c:v>
                </c:pt>
                <c:pt idx="357">
                  <c:v>653021</c:v>
                </c:pt>
                <c:pt idx="358">
                  <c:v>653028</c:v>
                </c:pt>
                <c:pt idx="359">
                  <c:v>653035</c:v>
                </c:pt>
                <c:pt idx="360">
                  <c:v>653042</c:v>
                </c:pt>
                <c:pt idx="361">
                  <c:v>653049</c:v>
                </c:pt>
                <c:pt idx="362">
                  <c:v>653056</c:v>
                </c:pt>
                <c:pt idx="363">
                  <c:v>653063</c:v>
                </c:pt>
                <c:pt idx="364">
                  <c:v>653070</c:v>
                </c:pt>
                <c:pt idx="365">
                  <c:v>653077</c:v>
                </c:pt>
                <c:pt idx="366">
                  <c:v>653084</c:v>
                </c:pt>
                <c:pt idx="367">
                  <c:v>653091</c:v>
                </c:pt>
                <c:pt idx="368">
                  <c:v>653098</c:v>
                </c:pt>
                <c:pt idx="369">
                  <c:v>653105</c:v>
                </c:pt>
                <c:pt idx="370">
                  <c:v>653112</c:v>
                </c:pt>
                <c:pt idx="371">
                  <c:v>653119</c:v>
                </c:pt>
                <c:pt idx="372">
                  <c:v>653126</c:v>
                </c:pt>
                <c:pt idx="373">
                  <c:v>653133</c:v>
                </c:pt>
                <c:pt idx="374">
                  <c:v>653140</c:v>
                </c:pt>
                <c:pt idx="375">
                  <c:v>653147</c:v>
                </c:pt>
                <c:pt idx="376">
                  <c:v>653154</c:v>
                </c:pt>
                <c:pt idx="377">
                  <c:v>653161</c:v>
                </c:pt>
                <c:pt idx="378">
                  <c:v>653168</c:v>
                </c:pt>
                <c:pt idx="379">
                  <c:v>653175</c:v>
                </c:pt>
                <c:pt idx="380">
                  <c:v>653182</c:v>
                </c:pt>
                <c:pt idx="381">
                  <c:v>653189</c:v>
                </c:pt>
                <c:pt idx="382">
                  <c:v>653196</c:v>
                </c:pt>
                <c:pt idx="383">
                  <c:v>653203</c:v>
                </c:pt>
                <c:pt idx="384">
                  <c:v>653210</c:v>
                </c:pt>
                <c:pt idx="385">
                  <c:v>653217</c:v>
                </c:pt>
                <c:pt idx="386">
                  <c:v>653224</c:v>
                </c:pt>
                <c:pt idx="387">
                  <c:v>653231</c:v>
                </c:pt>
                <c:pt idx="388">
                  <c:v>653238</c:v>
                </c:pt>
                <c:pt idx="389">
                  <c:v>653245</c:v>
                </c:pt>
                <c:pt idx="390">
                  <c:v>653252</c:v>
                </c:pt>
                <c:pt idx="391">
                  <c:v>653259</c:v>
                </c:pt>
                <c:pt idx="392">
                  <c:v>653266</c:v>
                </c:pt>
                <c:pt idx="393">
                  <c:v>653273</c:v>
                </c:pt>
                <c:pt idx="394">
                  <c:v>653280</c:v>
                </c:pt>
                <c:pt idx="395">
                  <c:v>653287</c:v>
                </c:pt>
                <c:pt idx="396">
                  <c:v>653294</c:v>
                </c:pt>
                <c:pt idx="397">
                  <c:v>653301</c:v>
                </c:pt>
                <c:pt idx="398">
                  <c:v>653308</c:v>
                </c:pt>
                <c:pt idx="399">
                  <c:v>653315</c:v>
                </c:pt>
                <c:pt idx="400">
                  <c:v>653322</c:v>
                </c:pt>
                <c:pt idx="401">
                  <c:v>653329</c:v>
                </c:pt>
                <c:pt idx="402">
                  <c:v>653336</c:v>
                </c:pt>
                <c:pt idx="403">
                  <c:v>653343</c:v>
                </c:pt>
                <c:pt idx="404">
                  <c:v>653350</c:v>
                </c:pt>
                <c:pt idx="405">
                  <c:v>653357</c:v>
                </c:pt>
                <c:pt idx="406">
                  <c:v>653364</c:v>
                </c:pt>
                <c:pt idx="407">
                  <c:v>653371</c:v>
                </c:pt>
                <c:pt idx="408">
                  <c:v>653378</c:v>
                </c:pt>
                <c:pt idx="409">
                  <c:v>653385</c:v>
                </c:pt>
                <c:pt idx="410">
                  <c:v>653392</c:v>
                </c:pt>
                <c:pt idx="411">
                  <c:v>653399</c:v>
                </c:pt>
                <c:pt idx="412">
                  <c:v>653406</c:v>
                </c:pt>
                <c:pt idx="413">
                  <c:v>653413</c:v>
                </c:pt>
                <c:pt idx="414">
                  <c:v>653420</c:v>
                </c:pt>
                <c:pt idx="415">
                  <c:v>653427</c:v>
                </c:pt>
                <c:pt idx="416">
                  <c:v>653434</c:v>
                </c:pt>
                <c:pt idx="417">
                  <c:v>653441</c:v>
                </c:pt>
                <c:pt idx="418">
                  <c:v>653448</c:v>
                </c:pt>
              </c:numCache>
            </c:numRef>
          </c:cat>
          <c:val>
            <c:numRef>
              <c:f>'New Weekly'!$U$8:$U$427</c:f>
              <c:numCache>
                <c:formatCode>_(* #,##0.00_);_(* \(#,##0.00\);_(* "-"??_);_(@_)</c:formatCode>
                <c:ptCount val="420"/>
                <c:pt idx="0" formatCode="#,##0.00">
                  <c:v>227264.32500000001</c:v>
                </c:pt>
                <c:pt idx="1">
                  <c:v>227264.32500000001</c:v>
                </c:pt>
                <c:pt idx="2">
                  <c:v>227264.32500000001</c:v>
                </c:pt>
                <c:pt idx="3">
                  <c:v>227264.32500000001</c:v>
                </c:pt>
                <c:pt idx="4">
                  <c:v>227264.32500000001</c:v>
                </c:pt>
                <c:pt idx="5">
                  <c:v>227264.32500000001</c:v>
                </c:pt>
                <c:pt idx="6">
                  <c:v>1179645.2750000001</c:v>
                </c:pt>
                <c:pt idx="7">
                  <c:v>1179645.2750000001</c:v>
                </c:pt>
                <c:pt idx="8">
                  <c:v>1179645.2750000001</c:v>
                </c:pt>
                <c:pt idx="9">
                  <c:v>1179645.2750000001</c:v>
                </c:pt>
                <c:pt idx="10">
                  <c:v>1179645.2750000001</c:v>
                </c:pt>
                <c:pt idx="11">
                  <c:v>1179645.2750000001</c:v>
                </c:pt>
                <c:pt idx="12">
                  <c:v>1179645.2750000001</c:v>
                </c:pt>
                <c:pt idx="13">
                  <c:v>1179645.2750000001</c:v>
                </c:pt>
                <c:pt idx="14">
                  <c:v>1179645.2750000001</c:v>
                </c:pt>
                <c:pt idx="15">
                  <c:v>1179645.2750000001</c:v>
                </c:pt>
                <c:pt idx="16">
                  <c:v>1179645.2750000001</c:v>
                </c:pt>
                <c:pt idx="17">
                  <c:v>1179645.2750000001</c:v>
                </c:pt>
                <c:pt idx="18">
                  <c:v>1179645.2750000001</c:v>
                </c:pt>
                <c:pt idx="19">
                  <c:v>1179645.2750000001</c:v>
                </c:pt>
                <c:pt idx="20">
                  <c:v>1179645.2750000001</c:v>
                </c:pt>
                <c:pt idx="21">
                  <c:v>1179645.2750000001</c:v>
                </c:pt>
                <c:pt idx="22">
                  <c:v>1179645.2750000001</c:v>
                </c:pt>
                <c:pt idx="23">
                  <c:v>1179645.2750000001</c:v>
                </c:pt>
                <c:pt idx="24">
                  <c:v>1179645.2750000001</c:v>
                </c:pt>
                <c:pt idx="25">
                  <c:v>1179645.2750000001</c:v>
                </c:pt>
                <c:pt idx="26">
                  <c:v>1179645.2750000001</c:v>
                </c:pt>
                <c:pt idx="27">
                  <c:v>1179645.2750000001</c:v>
                </c:pt>
                <c:pt idx="28">
                  <c:v>1179645.2750000001</c:v>
                </c:pt>
                <c:pt idx="29">
                  <c:v>1179645.2750000001</c:v>
                </c:pt>
                <c:pt idx="30">
                  <c:v>1179645.2750000001</c:v>
                </c:pt>
                <c:pt idx="31">
                  <c:v>1179645.2750000001</c:v>
                </c:pt>
                <c:pt idx="32">
                  <c:v>1179645.2750000001</c:v>
                </c:pt>
                <c:pt idx="33">
                  <c:v>1179645.2750000001</c:v>
                </c:pt>
                <c:pt idx="34">
                  <c:v>1179645.2750000001</c:v>
                </c:pt>
                <c:pt idx="35">
                  <c:v>1179645.2750000001</c:v>
                </c:pt>
                <c:pt idx="36">
                  <c:v>1179645.2750000001</c:v>
                </c:pt>
                <c:pt idx="37">
                  <c:v>1179645.2750000001</c:v>
                </c:pt>
                <c:pt idx="38">
                  <c:v>1179645.2750000001</c:v>
                </c:pt>
                <c:pt idx="39">
                  <c:v>1179645.2750000001</c:v>
                </c:pt>
                <c:pt idx="40">
                  <c:v>1179645.2750000001</c:v>
                </c:pt>
                <c:pt idx="41">
                  <c:v>1179645.2750000001</c:v>
                </c:pt>
                <c:pt idx="42">
                  <c:v>1179645.2750000001</c:v>
                </c:pt>
                <c:pt idx="43">
                  <c:v>1179645.2750000001</c:v>
                </c:pt>
                <c:pt idx="44">
                  <c:v>1179645.2750000001</c:v>
                </c:pt>
                <c:pt idx="45">
                  <c:v>1179645.2750000001</c:v>
                </c:pt>
                <c:pt idx="46">
                  <c:v>1179645.2750000001</c:v>
                </c:pt>
                <c:pt idx="47">
                  <c:v>1179645.2750000001</c:v>
                </c:pt>
                <c:pt idx="48">
                  <c:v>1179645.2750000001</c:v>
                </c:pt>
                <c:pt idx="49">
                  <c:v>1179645.2750000001</c:v>
                </c:pt>
                <c:pt idx="50">
                  <c:v>1179645.2750000001</c:v>
                </c:pt>
                <c:pt idx="51">
                  <c:v>1179645.2750000001</c:v>
                </c:pt>
                <c:pt idx="52">
                  <c:v>1179645.2750000001</c:v>
                </c:pt>
                <c:pt idx="53">
                  <c:v>1179645.2750000001</c:v>
                </c:pt>
                <c:pt idx="54">
                  <c:v>1179645.2750000001</c:v>
                </c:pt>
                <c:pt idx="55">
                  <c:v>1179645.2750000001</c:v>
                </c:pt>
                <c:pt idx="56">
                  <c:v>1179645.2750000001</c:v>
                </c:pt>
                <c:pt idx="57">
                  <c:v>1179645.2750000001</c:v>
                </c:pt>
                <c:pt idx="58">
                  <c:v>1608216.7250000001</c:v>
                </c:pt>
                <c:pt idx="59">
                  <c:v>1608216.7250000001</c:v>
                </c:pt>
                <c:pt idx="60">
                  <c:v>1608216.7250000001</c:v>
                </c:pt>
                <c:pt idx="61">
                  <c:v>1608216.7250000001</c:v>
                </c:pt>
                <c:pt idx="62">
                  <c:v>1608216.7250000001</c:v>
                </c:pt>
                <c:pt idx="63">
                  <c:v>1608216.7250000001</c:v>
                </c:pt>
                <c:pt idx="64">
                  <c:v>1893931.0250000001</c:v>
                </c:pt>
                <c:pt idx="65">
                  <c:v>2298692.9250000003</c:v>
                </c:pt>
                <c:pt idx="66">
                  <c:v>2298692.9250000003</c:v>
                </c:pt>
                <c:pt idx="67">
                  <c:v>2298692.9250000003</c:v>
                </c:pt>
                <c:pt idx="68">
                  <c:v>2298692.9250000003</c:v>
                </c:pt>
                <c:pt idx="69">
                  <c:v>2298692.9250000003</c:v>
                </c:pt>
                <c:pt idx="70">
                  <c:v>2298692.9250000003</c:v>
                </c:pt>
                <c:pt idx="71">
                  <c:v>2298692.9250000003</c:v>
                </c:pt>
                <c:pt idx="72">
                  <c:v>2298692.9250000003</c:v>
                </c:pt>
                <c:pt idx="73">
                  <c:v>2298692.9250000003</c:v>
                </c:pt>
                <c:pt idx="74">
                  <c:v>2298692.9250000003</c:v>
                </c:pt>
                <c:pt idx="75">
                  <c:v>2298692.9250000003</c:v>
                </c:pt>
                <c:pt idx="76">
                  <c:v>2298692.9250000003</c:v>
                </c:pt>
                <c:pt idx="77">
                  <c:v>2298692.9250000003</c:v>
                </c:pt>
                <c:pt idx="78">
                  <c:v>2298692.9250000003</c:v>
                </c:pt>
                <c:pt idx="79">
                  <c:v>2298692.9250000003</c:v>
                </c:pt>
                <c:pt idx="80">
                  <c:v>2298692.9250000003</c:v>
                </c:pt>
                <c:pt idx="81">
                  <c:v>2298692.9250000003</c:v>
                </c:pt>
                <c:pt idx="82">
                  <c:v>2298692.9250000003</c:v>
                </c:pt>
                <c:pt idx="83">
                  <c:v>2298692.9250000003</c:v>
                </c:pt>
                <c:pt idx="84">
                  <c:v>2298692.9250000003</c:v>
                </c:pt>
                <c:pt idx="85">
                  <c:v>2298692.9250000003</c:v>
                </c:pt>
                <c:pt idx="86">
                  <c:v>2298692.9250000003</c:v>
                </c:pt>
                <c:pt idx="87">
                  <c:v>2298692.9250000003</c:v>
                </c:pt>
                <c:pt idx="88">
                  <c:v>2298692.9250000003</c:v>
                </c:pt>
                <c:pt idx="89">
                  <c:v>2298692.9250000003</c:v>
                </c:pt>
                <c:pt idx="90">
                  <c:v>2298692.9250000003</c:v>
                </c:pt>
                <c:pt idx="91">
                  <c:v>2298692.9250000003</c:v>
                </c:pt>
                <c:pt idx="92">
                  <c:v>2298692.9250000003</c:v>
                </c:pt>
                <c:pt idx="93">
                  <c:v>2298692.9250000003</c:v>
                </c:pt>
                <c:pt idx="94">
                  <c:v>2298692.9250000003</c:v>
                </c:pt>
                <c:pt idx="95">
                  <c:v>2298692.9250000003</c:v>
                </c:pt>
                <c:pt idx="96">
                  <c:v>2298692.9250000003</c:v>
                </c:pt>
                <c:pt idx="97">
                  <c:v>2298692.9250000003</c:v>
                </c:pt>
                <c:pt idx="98">
                  <c:v>2298692.9250000003</c:v>
                </c:pt>
                <c:pt idx="99">
                  <c:v>2298692.9250000003</c:v>
                </c:pt>
                <c:pt idx="100">
                  <c:v>2298692.9250000003</c:v>
                </c:pt>
                <c:pt idx="101">
                  <c:v>2298692.9250000003</c:v>
                </c:pt>
                <c:pt idx="102">
                  <c:v>2298692.9250000003</c:v>
                </c:pt>
                <c:pt idx="103">
                  <c:v>2298692.9250000003</c:v>
                </c:pt>
                <c:pt idx="104">
                  <c:v>2298692.9250000003</c:v>
                </c:pt>
                <c:pt idx="105">
                  <c:v>2298692.9250000003</c:v>
                </c:pt>
                <c:pt idx="106">
                  <c:v>2298692.9250000003</c:v>
                </c:pt>
                <c:pt idx="107">
                  <c:v>2298692.9250000003</c:v>
                </c:pt>
                <c:pt idx="108">
                  <c:v>2298692.9250000003</c:v>
                </c:pt>
                <c:pt idx="109">
                  <c:v>2298692.9250000003</c:v>
                </c:pt>
                <c:pt idx="110">
                  <c:v>2298692.9250000003</c:v>
                </c:pt>
                <c:pt idx="111">
                  <c:v>2298692.9250000003</c:v>
                </c:pt>
                <c:pt idx="112">
                  <c:v>2298692.9250000003</c:v>
                </c:pt>
                <c:pt idx="113">
                  <c:v>2298692.9250000003</c:v>
                </c:pt>
                <c:pt idx="114">
                  <c:v>2298692.9250000003</c:v>
                </c:pt>
                <c:pt idx="115">
                  <c:v>2298692.9250000003</c:v>
                </c:pt>
                <c:pt idx="116">
                  <c:v>2298692.9250000003</c:v>
                </c:pt>
                <c:pt idx="117">
                  <c:v>2298692.9250000003</c:v>
                </c:pt>
                <c:pt idx="118">
                  <c:v>2298692.9250000003</c:v>
                </c:pt>
                <c:pt idx="119">
                  <c:v>2298692.9250000003</c:v>
                </c:pt>
                <c:pt idx="120">
                  <c:v>2298692.9250000003</c:v>
                </c:pt>
                <c:pt idx="121">
                  <c:v>2298692.9250000003</c:v>
                </c:pt>
                <c:pt idx="122">
                  <c:v>2298692.9250000003</c:v>
                </c:pt>
                <c:pt idx="123">
                  <c:v>2298692.9250000003</c:v>
                </c:pt>
                <c:pt idx="124">
                  <c:v>2298692.9250000003</c:v>
                </c:pt>
                <c:pt idx="125">
                  <c:v>2298692.9250000003</c:v>
                </c:pt>
                <c:pt idx="126">
                  <c:v>2298692.9250000003</c:v>
                </c:pt>
                <c:pt idx="127">
                  <c:v>2298692.9250000003</c:v>
                </c:pt>
                <c:pt idx="128">
                  <c:v>2298692.9250000003</c:v>
                </c:pt>
                <c:pt idx="129">
                  <c:v>2298692.9250000003</c:v>
                </c:pt>
                <c:pt idx="130">
                  <c:v>2298692.9250000003</c:v>
                </c:pt>
                <c:pt idx="131">
                  <c:v>2298692.9250000003</c:v>
                </c:pt>
                <c:pt idx="132">
                  <c:v>2298692.9250000003</c:v>
                </c:pt>
                <c:pt idx="133">
                  <c:v>2298692.9250000003</c:v>
                </c:pt>
                <c:pt idx="134">
                  <c:v>2298692.9250000003</c:v>
                </c:pt>
                <c:pt idx="135">
                  <c:v>2298692.9250000003</c:v>
                </c:pt>
                <c:pt idx="136">
                  <c:v>2298692.9250000003</c:v>
                </c:pt>
                <c:pt idx="137">
                  <c:v>2298692.9250000003</c:v>
                </c:pt>
                <c:pt idx="138">
                  <c:v>2298692.9250000003</c:v>
                </c:pt>
                <c:pt idx="139">
                  <c:v>2298692.9250000003</c:v>
                </c:pt>
                <c:pt idx="140">
                  <c:v>2298692.9250000003</c:v>
                </c:pt>
                <c:pt idx="141">
                  <c:v>2298692.9250000003</c:v>
                </c:pt>
                <c:pt idx="142">
                  <c:v>2298692.9250000003</c:v>
                </c:pt>
                <c:pt idx="143">
                  <c:v>2298692.9250000003</c:v>
                </c:pt>
                <c:pt idx="144">
                  <c:v>2298692.9250000003</c:v>
                </c:pt>
                <c:pt idx="145">
                  <c:v>2298692.9250000003</c:v>
                </c:pt>
                <c:pt idx="146">
                  <c:v>2298692.9250000003</c:v>
                </c:pt>
                <c:pt idx="147">
                  <c:v>2298692.9250000003</c:v>
                </c:pt>
                <c:pt idx="148">
                  <c:v>2298692.9250000003</c:v>
                </c:pt>
                <c:pt idx="149">
                  <c:v>2298692.9250000003</c:v>
                </c:pt>
                <c:pt idx="150">
                  <c:v>2298692.9250000003</c:v>
                </c:pt>
                <c:pt idx="151">
                  <c:v>2298692.9250000003</c:v>
                </c:pt>
                <c:pt idx="152">
                  <c:v>2298692.9250000003</c:v>
                </c:pt>
                <c:pt idx="153">
                  <c:v>2298692.9250000003</c:v>
                </c:pt>
                <c:pt idx="154">
                  <c:v>2298692.9250000003</c:v>
                </c:pt>
                <c:pt idx="155">
                  <c:v>2298692.9250000003</c:v>
                </c:pt>
                <c:pt idx="156">
                  <c:v>2298692.9250000003</c:v>
                </c:pt>
                <c:pt idx="157">
                  <c:v>2298692.9250000003</c:v>
                </c:pt>
                <c:pt idx="158">
                  <c:v>2298692.9250000003</c:v>
                </c:pt>
                <c:pt idx="159">
                  <c:v>2298692.9250000003</c:v>
                </c:pt>
                <c:pt idx="160">
                  <c:v>2298692.9250000003</c:v>
                </c:pt>
                <c:pt idx="161">
                  <c:v>2298692.9250000003</c:v>
                </c:pt>
                <c:pt idx="162">
                  <c:v>2298692.9250000003</c:v>
                </c:pt>
                <c:pt idx="163">
                  <c:v>2298692.9250000003</c:v>
                </c:pt>
                <c:pt idx="164">
                  <c:v>2298692.9250000003</c:v>
                </c:pt>
                <c:pt idx="165">
                  <c:v>2298692.9250000003</c:v>
                </c:pt>
                <c:pt idx="166">
                  <c:v>2298692.9250000003</c:v>
                </c:pt>
                <c:pt idx="167">
                  <c:v>2298692.9250000003</c:v>
                </c:pt>
                <c:pt idx="168">
                  <c:v>2298692.9250000003</c:v>
                </c:pt>
                <c:pt idx="169">
                  <c:v>2298692.9250000003</c:v>
                </c:pt>
                <c:pt idx="170">
                  <c:v>2298692.9250000003</c:v>
                </c:pt>
                <c:pt idx="171">
                  <c:v>2298692.9250000003</c:v>
                </c:pt>
                <c:pt idx="172">
                  <c:v>2298692.9250000003</c:v>
                </c:pt>
                <c:pt idx="173">
                  <c:v>2298692.9250000003</c:v>
                </c:pt>
                <c:pt idx="174">
                  <c:v>2298692.9250000003</c:v>
                </c:pt>
                <c:pt idx="175">
                  <c:v>2298692.9250000003</c:v>
                </c:pt>
                <c:pt idx="176">
                  <c:v>2298692.9250000003</c:v>
                </c:pt>
                <c:pt idx="177">
                  <c:v>2298692.9250000003</c:v>
                </c:pt>
                <c:pt idx="178">
                  <c:v>2298692.9250000003</c:v>
                </c:pt>
                <c:pt idx="179">
                  <c:v>2298692.9250000003</c:v>
                </c:pt>
                <c:pt idx="180">
                  <c:v>2298692.9250000003</c:v>
                </c:pt>
                <c:pt idx="181">
                  <c:v>2298692.9250000003</c:v>
                </c:pt>
                <c:pt idx="182">
                  <c:v>2298692.9250000003</c:v>
                </c:pt>
                <c:pt idx="183">
                  <c:v>2298692.9250000003</c:v>
                </c:pt>
                <c:pt idx="184">
                  <c:v>2298692.9250000003</c:v>
                </c:pt>
                <c:pt idx="185">
                  <c:v>2298692.9250000003</c:v>
                </c:pt>
                <c:pt idx="186">
                  <c:v>2298692.9250000003</c:v>
                </c:pt>
                <c:pt idx="187">
                  <c:v>2298692.9250000003</c:v>
                </c:pt>
                <c:pt idx="188">
                  <c:v>2298692.9250000003</c:v>
                </c:pt>
                <c:pt idx="189">
                  <c:v>2298692.9250000003</c:v>
                </c:pt>
                <c:pt idx="190">
                  <c:v>2298692.9250000003</c:v>
                </c:pt>
                <c:pt idx="191">
                  <c:v>2298692.9250000003</c:v>
                </c:pt>
                <c:pt idx="192">
                  <c:v>2298692.9250000003</c:v>
                </c:pt>
                <c:pt idx="193">
                  <c:v>2298692.9250000003</c:v>
                </c:pt>
                <c:pt idx="194">
                  <c:v>2298692.9250000003</c:v>
                </c:pt>
                <c:pt idx="195">
                  <c:v>2298692.9250000003</c:v>
                </c:pt>
                <c:pt idx="196">
                  <c:v>2298692.9250000003</c:v>
                </c:pt>
                <c:pt idx="197">
                  <c:v>2298692.9250000003</c:v>
                </c:pt>
                <c:pt idx="198">
                  <c:v>2298692.9250000003</c:v>
                </c:pt>
                <c:pt idx="199">
                  <c:v>2298692.9250000003</c:v>
                </c:pt>
                <c:pt idx="200">
                  <c:v>2298692.9250000003</c:v>
                </c:pt>
                <c:pt idx="201">
                  <c:v>2298692.9250000003</c:v>
                </c:pt>
                <c:pt idx="202">
                  <c:v>2298692.9250000003</c:v>
                </c:pt>
                <c:pt idx="203">
                  <c:v>2298692.9250000003</c:v>
                </c:pt>
                <c:pt idx="204">
                  <c:v>2298692.9250000003</c:v>
                </c:pt>
                <c:pt idx="205">
                  <c:v>2298692.9250000003</c:v>
                </c:pt>
                <c:pt idx="206">
                  <c:v>2298692.9250000003</c:v>
                </c:pt>
                <c:pt idx="207">
                  <c:v>2298692.9250000003</c:v>
                </c:pt>
                <c:pt idx="208">
                  <c:v>2298692.9250000003</c:v>
                </c:pt>
                <c:pt idx="209">
                  <c:v>2298692.9250000003</c:v>
                </c:pt>
                <c:pt idx="210">
                  <c:v>2298692.9250000003</c:v>
                </c:pt>
                <c:pt idx="211">
                  <c:v>2298692.9250000003</c:v>
                </c:pt>
                <c:pt idx="212">
                  <c:v>2298692.9250000003</c:v>
                </c:pt>
                <c:pt idx="213">
                  <c:v>2298692.9250000003</c:v>
                </c:pt>
                <c:pt idx="214">
                  <c:v>2298692.9250000003</c:v>
                </c:pt>
                <c:pt idx="215">
                  <c:v>2298692.9250000003</c:v>
                </c:pt>
                <c:pt idx="216">
                  <c:v>2298692.9250000003</c:v>
                </c:pt>
                <c:pt idx="217">
                  <c:v>2298692.9250000003</c:v>
                </c:pt>
                <c:pt idx="218">
                  <c:v>2298692.9250000003</c:v>
                </c:pt>
                <c:pt idx="219">
                  <c:v>2298692.9250000003</c:v>
                </c:pt>
                <c:pt idx="220">
                  <c:v>2298692.9250000003</c:v>
                </c:pt>
                <c:pt idx="221">
                  <c:v>2298692.9250000003</c:v>
                </c:pt>
                <c:pt idx="222">
                  <c:v>2298692.9250000003</c:v>
                </c:pt>
                <c:pt idx="223">
                  <c:v>2298692.9250000003</c:v>
                </c:pt>
                <c:pt idx="224">
                  <c:v>2298692.9250000003</c:v>
                </c:pt>
                <c:pt idx="225">
                  <c:v>2298692.9250000003</c:v>
                </c:pt>
                <c:pt idx="226">
                  <c:v>2298692.9250000003</c:v>
                </c:pt>
                <c:pt idx="227">
                  <c:v>2298692.9250000003</c:v>
                </c:pt>
                <c:pt idx="228">
                  <c:v>2298692.9250000003</c:v>
                </c:pt>
                <c:pt idx="229">
                  <c:v>2298692.9250000003</c:v>
                </c:pt>
                <c:pt idx="230">
                  <c:v>2298692.9250000003</c:v>
                </c:pt>
                <c:pt idx="231">
                  <c:v>2298692.9250000003</c:v>
                </c:pt>
                <c:pt idx="232">
                  <c:v>2298692.9250000003</c:v>
                </c:pt>
                <c:pt idx="233">
                  <c:v>2298692.9250000003</c:v>
                </c:pt>
                <c:pt idx="234">
                  <c:v>2298692.9250000003</c:v>
                </c:pt>
                <c:pt idx="235">
                  <c:v>2298692.9250000003</c:v>
                </c:pt>
                <c:pt idx="236">
                  <c:v>2298692.9250000003</c:v>
                </c:pt>
                <c:pt idx="237">
                  <c:v>2298692.9250000003</c:v>
                </c:pt>
                <c:pt idx="238">
                  <c:v>2298692.9250000003</c:v>
                </c:pt>
                <c:pt idx="239">
                  <c:v>2298692.9250000003</c:v>
                </c:pt>
                <c:pt idx="240">
                  <c:v>2298692.9250000003</c:v>
                </c:pt>
                <c:pt idx="241">
                  <c:v>2298692.9250000003</c:v>
                </c:pt>
                <c:pt idx="242">
                  <c:v>2298692.9250000003</c:v>
                </c:pt>
                <c:pt idx="243">
                  <c:v>2298692.9250000003</c:v>
                </c:pt>
                <c:pt idx="244">
                  <c:v>2298692.9250000003</c:v>
                </c:pt>
                <c:pt idx="245">
                  <c:v>2298692.9250000003</c:v>
                </c:pt>
                <c:pt idx="246">
                  <c:v>2298692.9250000003</c:v>
                </c:pt>
                <c:pt idx="247">
                  <c:v>2298692.9250000003</c:v>
                </c:pt>
                <c:pt idx="248">
                  <c:v>2298692.9250000003</c:v>
                </c:pt>
                <c:pt idx="249">
                  <c:v>2298692.9250000003</c:v>
                </c:pt>
                <c:pt idx="250">
                  <c:v>2298692.9250000003</c:v>
                </c:pt>
                <c:pt idx="251">
                  <c:v>2298692.9250000003</c:v>
                </c:pt>
                <c:pt idx="252">
                  <c:v>2298692.9250000003</c:v>
                </c:pt>
                <c:pt idx="253">
                  <c:v>2298692.9250000003</c:v>
                </c:pt>
                <c:pt idx="254">
                  <c:v>2298692.9250000003</c:v>
                </c:pt>
                <c:pt idx="255">
                  <c:v>2298692.9250000003</c:v>
                </c:pt>
                <c:pt idx="256">
                  <c:v>2298692.9250000003</c:v>
                </c:pt>
                <c:pt idx="257">
                  <c:v>2298692.9250000003</c:v>
                </c:pt>
                <c:pt idx="258">
                  <c:v>2298692.9250000003</c:v>
                </c:pt>
                <c:pt idx="259">
                  <c:v>2298692.9250000003</c:v>
                </c:pt>
                <c:pt idx="260">
                  <c:v>2298692.9250000003</c:v>
                </c:pt>
                <c:pt idx="261">
                  <c:v>2298692.9250000003</c:v>
                </c:pt>
                <c:pt idx="262">
                  <c:v>2298692.9250000003</c:v>
                </c:pt>
                <c:pt idx="263">
                  <c:v>2298692.9250000003</c:v>
                </c:pt>
                <c:pt idx="264">
                  <c:v>2298692.9250000003</c:v>
                </c:pt>
                <c:pt idx="265">
                  <c:v>2298692.9250000003</c:v>
                </c:pt>
                <c:pt idx="266">
                  <c:v>2298692.9250000003</c:v>
                </c:pt>
                <c:pt idx="267">
                  <c:v>2298692.9250000003</c:v>
                </c:pt>
                <c:pt idx="268">
                  <c:v>2298692.9250000003</c:v>
                </c:pt>
                <c:pt idx="269">
                  <c:v>2298692.9250000003</c:v>
                </c:pt>
                <c:pt idx="270">
                  <c:v>2298692.9250000003</c:v>
                </c:pt>
                <c:pt idx="271">
                  <c:v>2298692.9250000003</c:v>
                </c:pt>
                <c:pt idx="272">
                  <c:v>2298692.9250000003</c:v>
                </c:pt>
                <c:pt idx="273">
                  <c:v>2298692.9250000003</c:v>
                </c:pt>
                <c:pt idx="274">
                  <c:v>2298692.9250000003</c:v>
                </c:pt>
                <c:pt idx="275">
                  <c:v>2298692.9250000003</c:v>
                </c:pt>
                <c:pt idx="276">
                  <c:v>2298692.9250000003</c:v>
                </c:pt>
                <c:pt idx="277">
                  <c:v>2298692.9250000003</c:v>
                </c:pt>
                <c:pt idx="278">
                  <c:v>2298692.9250000003</c:v>
                </c:pt>
                <c:pt idx="279">
                  <c:v>2298692.9250000003</c:v>
                </c:pt>
                <c:pt idx="280">
                  <c:v>2298692.9250000003</c:v>
                </c:pt>
                <c:pt idx="281">
                  <c:v>2298692.9250000003</c:v>
                </c:pt>
                <c:pt idx="282">
                  <c:v>2298692.9250000003</c:v>
                </c:pt>
                <c:pt idx="283">
                  <c:v>2298692.9250000003</c:v>
                </c:pt>
                <c:pt idx="284">
                  <c:v>2298692.9250000003</c:v>
                </c:pt>
                <c:pt idx="285">
                  <c:v>2298692.9250000003</c:v>
                </c:pt>
                <c:pt idx="286">
                  <c:v>2298692.9250000003</c:v>
                </c:pt>
                <c:pt idx="287">
                  <c:v>2298692.9250000003</c:v>
                </c:pt>
                <c:pt idx="288">
                  <c:v>2298692.9250000003</c:v>
                </c:pt>
                <c:pt idx="289">
                  <c:v>2298692.9250000003</c:v>
                </c:pt>
                <c:pt idx="290">
                  <c:v>2298692.9250000003</c:v>
                </c:pt>
                <c:pt idx="291">
                  <c:v>2298692.9250000003</c:v>
                </c:pt>
                <c:pt idx="292">
                  <c:v>2298692.9250000003</c:v>
                </c:pt>
                <c:pt idx="293">
                  <c:v>2298692.9250000003</c:v>
                </c:pt>
                <c:pt idx="294">
                  <c:v>2298692.9250000003</c:v>
                </c:pt>
                <c:pt idx="295">
                  <c:v>2298692.9250000003</c:v>
                </c:pt>
                <c:pt idx="296">
                  <c:v>2298692.9250000003</c:v>
                </c:pt>
                <c:pt idx="297">
                  <c:v>2298692.9250000003</c:v>
                </c:pt>
                <c:pt idx="298">
                  <c:v>2298692.9250000003</c:v>
                </c:pt>
                <c:pt idx="299">
                  <c:v>2298692.9250000003</c:v>
                </c:pt>
                <c:pt idx="300">
                  <c:v>2298692.9250000003</c:v>
                </c:pt>
                <c:pt idx="301">
                  <c:v>2298692.9250000003</c:v>
                </c:pt>
                <c:pt idx="302">
                  <c:v>2298692.9250000003</c:v>
                </c:pt>
                <c:pt idx="303">
                  <c:v>2298692.9250000003</c:v>
                </c:pt>
                <c:pt idx="304">
                  <c:v>2298692.9250000003</c:v>
                </c:pt>
                <c:pt idx="305">
                  <c:v>2298692.9250000003</c:v>
                </c:pt>
                <c:pt idx="306">
                  <c:v>2298692.9250000003</c:v>
                </c:pt>
                <c:pt idx="307">
                  <c:v>2298692.9250000003</c:v>
                </c:pt>
                <c:pt idx="308">
                  <c:v>2298692.9250000003</c:v>
                </c:pt>
                <c:pt idx="309">
                  <c:v>2298692.9250000003</c:v>
                </c:pt>
                <c:pt idx="310">
                  <c:v>2298692.9250000003</c:v>
                </c:pt>
                <c:pt idx="311">
                  <c:v>2298692.9250000003</c:v>
                </c:pt>
                <c:pt idx="312">
                  <c:v>2298692.9250000003</c:v>
                </c:pt>
                <c:pt idx="313">
                  <c:v>2298692.9250000003</c:v>
                </c:pt>
                <c:pt idx="314">
                  <c:v>2298692.9250000003</c:v>
                </c:pt>
                <c:pt idx="315">
                  <c:v>2298692.9250000003</c:v>
                </c:pt>
                <c:pt idx="316">
                  <c:v>2298692.9250000003</c:v>
                </c:pt>
                <c:pt idx="317">
                  <c:v>2298692.9250000003</c:v>
                </c:pt>
                <c:pt idx="318">
                  <c:v>2298692.9250000003</c:v>
                </c:pt>
                <c:pt idx="319">
                  <c:v>2298692.9250000003</c:v>
                </c:pt>
                <c:pt idx="320">
                  <c:v>2298692.9250000003</c:v>
                </c:pt>
                <c:pt idx="321">
                  <c:v>2298692.9250000003</c:v>
                </c:pt>
                <c:pt idx="322">
                  <c:v>2298692.9250000003</c:v>
                </c:pt>
                <c:pt idx="323">
                  <c:v>2298692.9250000003</c:v>
                </c:pt>
                <c:pt idx="324">
                  <c:v>2298692.9250000003</c:v>
                </c:pt>
                <c:pt idx="325">
                  <c:v>2298692.9250000003</c:v>
                </c:pt>
                <c:pt idx="326">
                  <c:v>2298692.9250000003</c:v>
                </c:pt>
                <c:pt idx="327">
                  <c:v>2298692.9250000003</c:v>
                </c:pt>
                <c:pt idx="328">
                  <c:v>2298692.9250000003</c:v>
                </c:pt>
                <c:pt idx="329">
                  <c:v>2298692.9250000003</c:v>
                </c:pt>
                <c:pt idx="330">
                  <c:v>2298692.9250000003</c:v>
                </c:pt>
                <c:pt idx="331">
                  <c:v>2298692.9250000003</c:v>
                </c:pt>
                <c:pt idx="332">
                  <c:v>2298692.9250000003</c:v>
                </c:pt>
                <c:pt idx="333">
                  <c:v>2298692.9250000003</c:v>
                </c:pt>
                <c:pt idx="334">
                  <c:v>2298692.9250000003</c:v>
                </c:pt>
                <c:pt idx="335">
                  <c:v>2298692.9250000003</c:v>
                </c:pt>
                <c:pt idx="336">
                  <c:v>2298692.9250000003</c:v>
                </c:pt>
                <c:pt idx="337">
                  <c:v>2298692.9250000003</c:v>
                </c:pt>
                <c:pt idx="338">
                  <c:v>2298692.9250000003</c:v>
                </c:pt>
                <c:pt idx="339">
                  <c:v>2298692.9250000003</c:v>
                </c:pt>
                <c:pt idx="340">
                  <c:v>2298692.9250000003</c:v>
                </c:pt>
                <c:pt idx="341">
                  <c:v>2298692.9250000003</c:v>
                </c:pt>
                <c:pt idx="342">
                  <c:v>2298692.9250000003</c:v>
                </c:pt>
                <c:pt idx="343">
                  <c:v>2298692.9250000003</c:v>
                </c:pt>
                <c:pt idx="344">
                  <c:v>2298692.9250000003</c:v>
                </c:pt>
                <c:pt idx="345">
                  <c:v>2298692.9250000003</c:v>
                </c:pt>
                <c:pt idx="346">
                  <c:v>2298692.9250000003</c:v>
                </c:pt>
                <c:pt idx="347">
                  <c:v>2298692.9250000003</c:v>
                </c:pt>
                <c:pt idx="348">
                  <c:v>2298692.9250000003</c:v>
                </c:pt>
                <c:pt idx="349">
                  <c:v>2298692.9250000003</c:v>
                </c:pt>
                <c:pt idx="350">
                  <c:v>2298692.9250000003</c:v>
                </c:pt>
                <c:pt idx="351">
                  <c:v>2298692.9250000003</c:v>
                </c:pt>
                <c:pt idx="352">
                  <c:v>2298692.9250000003</c:v>
                </c:pt>
                <c:pt idx="353">
                  <c:v>2298692.9250000003</c:v>
                </c:pt>
                <c:pt idx="354">
                  <c:v>2298692.9250000003</c:v>
                </c:pt>
                <c:pt idx="355">
                  <c:v>2298692.9250000003</c:v>
                </c:pt>
                <c:pt idx="356">
                  <c:v>2298692.9250000003</c:v>
                </c:pt>
                <c:pt idx="357">
                  <c:v>2298692.9250000003</c:v>
                </c:pt>
                <c:pt idx="358">
                  <c:v>2298692.9250000003</c:v>
                </c:pt>
                <c:pt idx="359">
                  <c:v>2298692.9250000003</c:v>
                </c:pt>
                <c:pt idx="360">
                  <c:v>2298692.9250000003</c:v>
                </c:pt>
                <c:pt idx="361">
                  <c:v>2298692.9250000003</c:v>
                </c:pt>
                <c:pt idx="362">
                  <c:v>2298692.9250000003</c:v>
                </c:pt>
                <c:pt idx="363">
                  <c:v>2298692.9250000003</c:v>
                </c:pt>
                <c:pt idx="364">
                  <c:v>2298692.9250000003</c:v>
                </c:pt>
                <c:pt idx="365">
                  <c:v>2298692.9250000003</c:v>
                </c:pt>
                <c:pt idx="366">
                  <c:v>2298692.9250000003</c:v>
                </c:pt>
                <c:pt idx="367">
                  <c:v>2298692.9250000003</c:v>
                </c:pt>
                <c:pt idx="368">
                  <c:v>2298692.9250000003</c:v>
                </c:pt>
                <c:pt idx="369">
                  <c:v>2298692.9250000003</c:v>
                </c:pt>
                <c:pt idx="370">
                  <c:v>2298692.9250000003</c:v>
                </c:pt>
                <c:pt idx="371">
                  <c:v>2298692.9250000003</c:v>
                </c:pt>
                <c:pt idx="372">
                  <c:v>2298692.9250000003</c:v>
                </c:pt>
                <c:pt idx="373">
                  <c:v>2298692.9250000003</c:v>
                </c:pt>
                <c:pt idx="374">
                  <c:v>2298692.9250000003</c:v>
                </c:pt>
                <c:pt idx="375">
                  <c:v>2298692.9250000003</c:v>
                </c:pt>
                <c:pt idx="376">
                  <c:v>2298692.9250000003</c:v>
                </c:pt>
                <c:pt idx="377">
                  <c:v>2298692.9250000003</c:v>
                </c:pt>
                <c:pt idx="378">
                  <c:v>2298692.9250000003</c:v>
                </c:pt>
                <c:pt idx="379">
                  <c:v>2298692.9250000003</c:v>
                </c:pt>
                <c:pt idx="380">
                  <c:v>2298692.9250000003</c:v>
                </c:pt>
                <c:pt idx="381">
                  <c:v>2298692.9250000003</c:v>
                </c:pt>
                <c:pt idx="382">
                  <c:v>2298692.9250000003</c:v>
                </c:pt>
                <c:pt idx="383">
                  <c:v>2298692.9250000003</c:v>
                </c:pt>
                <c:pt idx="384">
                  <c:v>2298692.9250000003</c:v>
                </c:pt>
                <c:pt idx="385">
                  <c:v>2298692.9250000003</c:v>
                </c:pt>
                <c:pt idx="386">
                  <c:v>2298692.9250000003</c:v>
                </c:pt>
                <c:pt idx="387">
                  <c:v>2298692.9250000003</c:v>
                </c:pt>
                <c:pt idx="388">
                  <c:v>2298692.9250000003</c:v>
                </c:pt>
                <c:pt idx="389">
                  <c:v>2298692.9250000003</c:v>
                </c:pt>
                <c:pt idx="390">
                  <c:v>2298692.9250000003</c:v>
                </c:pt>
                <c:pt idx="391">
                  <c:v>2298692.9250000003</c:v>
                </c:pt>
                <c:pt idx="392">
                  <c:v>2298692.9250000003</c:v>
                </c:pt>
                <c:pt idx="393">
                  <c:v>2298692.9250000003</c:v>
                </c:pt>
                <c:pt idx="394">
                  <c:v>2298692.9250000003</c:v>
                </c:pt>
                <c:pt idx="395">
                  <c:v>2298692.9250000003</c:v>
                </c:pt>
                <c:pt idx="396">
                  <c:v>2298692.9250000003</c:v>
                </c:pt>
                <c:pt idx="397">
                  <c:v>2298692.9250000003</c:v>
                </c:pt>
                <c:pt idx="398">
                  <c:v>2298692.9250000003</c:v>
                </c:pt>
                <c:pt idx="399">
                  <c:v>2298692.9250000003</c:v>
                </c:pt>
                <c:pt idx="400">
                  <c:v>2298692.9250000003</c:v>
                </c:pt>
                <c:pt idx="401">
                  <c:v>2298692.9250000003</c:v>
                </c:pt>
                <c:pt idx="402">
                  <c:v>2298692.9250000003</c:v>
                </c:pt>
                <c:pt idx="403">
                  <c:v>2298692.9250000003</c:v>
                </c:pt>
                <c:pt idx="404">
                  <c:v>2298692.9250000003</c:v>
                </c:pt>
                <c:pt idx="405">
                  <c:v>2298692.9250000003</c:v>
                </c:pt>
                <c:pt idx="406">
                  <c:v>2298692.9250000003</c:v>
                </c:pt>
                <c:pt idx="407">
                  <c:v>2298692.9250000003</c:v>
                </c:pt>
                <c:pt idx="408">
                  <c:v>2298692.9250000003</c:v>
                </c:pt>
                <c:pt idx="409">
                  <c:v>2298692.9250000003</c:v>
                </c:pt>
                <c:pt idx="410">
                  <c:v>2298692.9250000003</c:v>
                </c:pt>
                <c:pt idx="411">
                  <c:v>2298692.9250000003</c:v>
                </c:pt>
                <c:pt idx="412">
                  <c:v>2298692.9250000003</c:v>
                </c:pt>
                <c:pt idx="413">
                  <c:v>2298692.9250000003</c:v>
                </c:pt>
                <c:pt idx="414">
                  <c:v>2298692.9250000003</c:v>
                </c:pt>
                <c:pt idx="415">
                  <c:v>2298692.9250000003</c:v>
                </c:pt>
                <c:pt idx="416">
                  <c:v>2298692.9250000003</c:v>
                </c:pt>
                <c:pt idx="417">
                  <c:v>2298692.9250000003</c:v>
                </c:pt>
                <c:pt idx="418">
                  <c:v>2298692.9250000003</c:v>
                </c:pt>
                <c:pt idx="419">
                  <c:v>2298692.9250000003</c:v>
                </c:pt>
              </c:numCache>
            </c:numRef>
          </c:val>
        </c:ser>
        <c:ser>
          <c:idx val="2"/>
          <c:order val="3"/>
          <c:tx>
            <c:v>Loan Chamber (Beleen Kamer)</c:v>
          </c:tx>
          <c:spPr>
            <a:solidFill>
              <a:srgbClr val="92D050">
                <a:alpha val="50000"/>
              </a:srgbClr>
            </a:solidFill>
            <a:ln>
              <a:solidFill>
                <a:schemeClr val="tx1"/>
              </a:solidFill>
            </a:ln>
          </c:spPr>
          <c:val>
            <c:numRef>
              <c:f>'New Weekly'!$V$8:$V$427</c:f>
              <c:numCache>
                <c:formatCode>_(* #,##0.00_);_(* \(#,##0.00\);_(* "-"??_);_(@_)</c:formatCode>
                <c:ptCount val="420"/>
                <c:pt idx="0" formatCode="General">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200000</c:v>
                </c:pt>
                <c:pt idx="55">
                  <c:v>200000</c:v>
                </c:pt>
                <c:pt idx="56">
                  <c:v>200000</c:v>
                </c:pt>
                <c:pt idx="57">
                  <c:v>200000</c:v>
                </c:pt>
                <c:pt idx="58">
                  <c:v>200000</c:v>
                </c:pt>
                <c:pt idx="59">
                  <c:v>200000</c:v>
                </c:pt>
                <c:pt idx="60">
                  <c:v>200000</c:v>
                </c:pt>
                <c:pt idx="61">
                  <c:v>224000</c:v>
                </c:pt>
                <c:pt idx="62">
                  <c:v>224000</c:v>
                </c:pt>
                <c:pt idx="63">
                  <c:v>224000</c:v>
                </c:pt>
                <c:pt idx="64">
                  <c:v>224000</c:v>
                </c:pt>
                <c:pt idx="65">
                  <c:v>224000</c:v>
                </c:pt>
                <c:pt idx="66">
                  <c:v>228000</c:v>
                </c:pt>
                <c:pt idx="67">
                  <c:v>228000</c:v>
                </c:pt>
                <c:pt idx="68">
                  <c:v>228000</c:v>
                </c:pt>
                <c:pt idx="69">
                  <c:v>228000</c:v>
                </c:pt>
                <c:pt idx="70">
                  <c:v>228000</c:v>
                </c:pt>
                <c:pt idx="71">
                  <c:v>266000</c:v>
                </c:pt>
                <c:pt idx="72">
                  <c:v>266000</c:v>
                </c:pt>
                <c:pt idx="73">
                  <c:v>266000</c:v>
                </c:pt>
                <c:pt idx="74">
                  <c:v>266000</c:v>
                </c:pt>
                <c:pt idx="75">
                  <c:v>349000</c:v>
                </c:pt>
                <c:pt idx="76">
                  <c:v>399000</c:v>
                </c:pt>
                <c:pt idx="77">
                  <c:v>423000</c:v>
                </c:pt>
                <c:pt idx="78">
                  <c:v>423000</c:v>
                </c:pt>
                <c:pt idx="79">
                  <c:v>423000</c:v>
                </c:pt>
                <c:pt idx="80">
                  <c:v>523000</c:v>
                </c:pt>
                <c:pt idx="81">
                  <c:v>626000</c:v>
                </c:pt>
                <c:pt idx="82">
                  <c:v>626000</c:v>
                </c:pt>
                <c:pt idx="83">
                  <c:v>626000</c:v>
                </c:pt>
                <c:pt idx="84">
                  <c:v>626000</c:v>
                </c:pt>
                <c:pt idx="85">
                  <c:v>661000</c:v>
                </c:pt>
                <c:pt idx="86">
                  <c:v>670000</c:v>
                </c:pt>
                <c:pt idx="87">
                  <c:v>670000</c:v>
                </c:pt>
                <c:pt idx="88">
                  <c:v>682500</c:v>
                </c:pt>
                <c:pt idx="89">
                  <c:v>682500</c:v>
                </c:pt>
                <c:pt idx="90">
                  <c:v>659500</c:v>
                </c:pt>
                <c:pt idx="91">
                  <c:v>659500</c:v>
                </c:pt>
                <c:pt idx="92">
                  <c:v>659500</c:v>
                </c:pt>
                <c:pt idx="93">
                  <c:v>755000</c:v>
                </c:pt>
                <c:pt idx="94">
                  <c:v>767000</c:v>
                </c:pt>
                <c:pt idx="95">
                  <c:v>892000</c:v>
                </c:pt>
                <c:pt idx="96">
                  <c:v>892000</c:v>
                </c:pt>
                <c:pt idx="97">
                  <c:v>892000</c:v>
                </c:pt>
                <c:pt idx="98">
                  <c:v>892000</c:v>
                </c:pt>
                <c:pt idx="99">
                  <c:v>940000</c:v>
                </c:pt>
                <c:pt idx="100">
                  <c:v>945000</c:v>
                </c:pt>
                <c:pt idx="101">
                  <c:v>945000</c:v>
                </c:pt>
                <c:pt idx="102">
                  <c:v>945000</c:v>
                </c:pt>
                <c:pt idx="103">
                  <c:v>945000</c:v>
                </c:pt>
                <c:pt idx="104">
                  <c:v>967000</c:v>
                </c:pt>
                <c:pt idx="105">
                  <c:v>967000</c:v>
                </c:pt>
                <c:pt idx="106">
                  <c:v>995500</c:v>
                </c:pt>
                <c:pt idx="107">
                  <c:v>995500</c:v>
                </c:pt>
                <c:pt idx="108">
                  <c:v>1016000</c:v>
                </c:pt>
                <c:pt idx="109">
                  <c:v>1016000</c:v>
                </c:pt>
                <c:pt idx="110">
                  <c:v>1016000</c:v>
                </c:pt>
                <c:pt idx="111">
                  <c:v>996000</c:v>
                </c:pt>
                <c:pt idx="112">
                  <c:v>996000</c:v>
                </c:pt>
                <c:pt idx="113">
                  <c:v>954000</c:v>
                </c:pt>
                <c:pt idx="114">
                  <c:v>954000</c:v>
                </c:pt>
                <c:pt idx="115">
                  <c:v>933000</c:v>
                </c:pt>
                <c:pt idx="116">
                  <c:v>888000</c:v>
                </c:pt>
                <c:pt idx="117">
                  <c:v>884000</c:v>
                </c:pt>
                <c:pt idx="118">
                  <c:v>884000</c:v>
                </c:pt>
                <c:pt idx="119">
                  <c:v>837000</c:v>
                </c:pt>
                <c:pt idx="120">
                  <c:v>765500</c:v>
                </c:pt>
                <c:pt idx="121">
                  <c:v>785500</c:v>
                </c:pt>
                <c:pt idx="122">
                  <c:v>785500</c:v>
                </c:pt>
                <c:pt idx="123">
                  <c:v>785500</c:v>
                </c:pt>
                <c:pt idx="124">
                  <c:v>753500</c:v>
                </c:pt>
                <c:pt idx="125">
                  <c:v>753500</c:v>
                </c:pt>
                <c:pt idx="126">
                  <c:v>789500</c:v>
                </c:pt>
                <c:pt idx="127">
                  <c:v>789500</c:v>
                </c:pt>
                <c:pt idx="128">
                  <c:v>762257.3</c:v>
                </c:pt>
                <c:pt idx="129">
                  <c:v>795257.3</c:v>
                </c:pt>
                <c:pt idx="130">
                  <c:v>823257.3</c:v>
                </c:pt>
                <c:pt idx="131">
                  <c:v>823257.3</c:v>
                </c:pt>
                <c:pt idx="132">
                  <c:v>823257.3</c:v>
                </c:pt>
                <c:pt idx="133">
                  <c:v>827257.3</c:v>
                </c:pt>
                <c:pt idx="134">
                  <c:v>827257.3</c:v>
                </c:pt>
                <c:pt idx="135">
                  <c:v>837257.3</c:v>
                </c:pt>
                <c:pt idx="136">
                  <c:v>837257.3</c:v>
                </c:pt>
                <c:pt idx="137">
                  <c:v>867257.3</c:v>
                </c:pt>
                <c:pt idx="138">
                  <c:v>872257.3</c:v>
                </c:pt>
                <c:pt idx="139">
                  <c:v>872257.3</c:v>
                </c:pt>
                <c:pt idx="140">
                  <c:v>872257.3</c:v>
                </c:pt>
                <c:pt idx="141">
                  <c:v>872257.3</c:v>
                </c:pt>
                <c:pt idx="142">
                  <c:v>872257.3</c:v>
                </c:pt>
                <c:pt idx="143">
                  <c:v>825357.3</c:v>
                </c:pt>
                <c:pt idx="144">
                  <c:v>825357.3</c:v>
                </c:pt>
                <c:pt idx="145">
                  <c:v>825357.3</c:v>
                </c:pt>
                <c:pt idx="146">
                  <c:v>825357.3</c:v>
                </c:pt>
                <c:pt idx="147">
                  <c:v>825357.3</c:v>
                </c:pt>
                <c:pt idx="148">
                  <c:v>804357.3</c:v>
                </c:pt>
                <c:pt idx="149">
                  <c:v>804357.3</c:v>
                </c:pt>
                <c:pt idx="150">
                  <c:v>800357.3</c:v>
                </c:pt>
                <c:pt idx="151">
                  <c:v>800357.3</c:v>
                </c:pt>
                <c:pt idx="152">
                  <c:v>800357.3</c:v>
                </c:pt>
                <c:pt idx="153">
                  <c:v>819357.3</c:v>
                </c:pt>
                <c:pt idx="154">
                  <c:v>823357.3</c:v>
                </c:pt>
                <c:pt idx="155">
                  <c:v>823357.3</c:v>
                </c:pt>
                <c:pt idx="156">
                  <c:v>837357.3</c:v>
                </c:pt>
                <c:pt idx="157">
                  <c:v>837357.3</c:v>
                </c:pt>
                <c:pt idx="158">
                  <c:v>837357.3</c:v>
                </c:pt>
                <c:pt idx="159">
                  <c:v>891357.3</c:v>
                </c:pt>
                <c:pt idx="160">
                  <c:v>903357.3</c:v>
                </c:pt>
                <c:pt idx="161">
                  <c:v>903357.3</c:v>
                </c:pt>
                <c:pt idx="162">
                  <c:v>903357.3</c:v>
                </c:pt>
                <c:pt idx="163">
                  <c:v>928357.3</c:v>
                </c:pt>
                <c:pt idx="164">
                  <c:v>938357.3</c:v>
                </c:pt>
                <c:pt idx="165">
                  <c:v>938357.3</c:v>
                </c:pt>
                <c:pt idx="166">
                  <c:v>938357.3</c:v>
                </c:pt>
                <c:pt idx="167">
                  <c:v>938357.3</c:v>
                </c:pt>
                <c:pt idx="168">
                  <c:v>964357.3</c:v>
                </c:pt>
                <c:pt idx="169">
                  <c:v>964357.3</c:v>
                </c:pt>
                <c:pt idx="170">
                  <c:v>964357.3</c:v>
                </c:pt>
                <c:pt idx="171">
                  <c:v>964357.3</c:v>
                </c:pt>
                <c:pt idx="172">
                  <c:v>964357.3</c:v>
                </c:pt>
                <c:pt idx="173">
                  <c:v>964357.3</c:v>
                </c:pt>
                <c:pt idx="174">
                  <c:v>905357.3</c:v>
                </c:pt>
                <c:pt idx="175">
                  <c:v>905357.3</c:v>
                </c:pt>
                <c:pt idx="176">
                  <c:v>948857.3</c:v>
                </c:pt>
                <c:pt idx="177">
                  <c:v>948857.3</c:v>
                </c:pt>
                <c:pt idx="178">
                  <c:v>948857.3</c:v>
                </c:pt>
                <c:pt idx="179">
                  <c:v>936857.3</c:v>
                </c:pt>
                <c:pt idx="180">
                  <c:v>947857.3</c:v>
                </c:pt>
                <c:pt idx="181">
                  <c:v>947857.3</c:v>
                </c:pt>
                <c:pt idx="182">
                  <c:v>985857.3</c:v>
                </c:pt>
                <c:pt idx="183">
                  <c:v>985857.3</c:v>
                </c:pt>
                <c:pt idx="184">
                  <c:v>985857.3</c:v>
                </c:pt>
                <c:pt idx="185">
                  <c:v>985857.3</c:v>
                </c:pt>
                <c:pt idx="186">
                  <c:v>973357.3</c:v>
                </c:pt>
                <c:pt idx="187">
                  <c:v>1373357.3</c:v>
                </c:pt>
                <c:pt idx="188">
                  <c:v>1373357.3</c:v>
                </c:pt>
                <c:pt idx="189">
                  <c:v>1327357.3</c:v>
                </c:pt>
                <c:pt idx="190">
                  <c:v>1320357.3</c:v>
                </c:pt>
                <c:pt idx="191">
                  <c:v>1368857.3</c:v>
                </c:pt>
                <c:pt idx="192">
                  <c:v>1368857.3</c:v>
                </c:pt>
                <c:pt idx="193">
                  <c:v>1368857.3</c:v>
                </c:pt>
                <c:pt idx="194">
                  <c:v>1303857.3</c:v>
                </c:pt>
                <c:pt idx="195">
                  <c:v>1303857.3</c:v>
                </c:pt>
                <c:pt idx="196">
                  <c:v>1303857.3</c:v>
                </c:pt>
                <c:pt idx="197">
                  <c:v>1303857.3</c:v>
                </c:pt>
                <c:pt idx="198">
                  <c:v>1303857.3</c:v>
                </c:pt>
                <c:pt idx="199">
                  <c:v>1303857.3</c:v>
                </c:pt>
                <c:pt idx="200">
                  <c:v>1298857.3</c:v>
                </c:pt>
                <c:pt idx="201">
                  <c:v>1298857.3</c:v>
                </c:pt>
                <c:pt idx="202">
                  <c:v>1258857.3</c:v>
                </c:pt>
                <c:pt idx="203">
                  <c:v>1289857.3</c:v>
                </c:pt>
                <c:pt idx="204">
                  <c:v>1289857.3</c:v>
                </c:pt>
                <c:pt idx="205">
                  <c:v>1315857.3</c:v>
                </c:pt>
                <c:pt idx="206">
                  <c:v>1325857.3</c:v>
                </c:pt>
                <c:pt idx="207">
                  <c:v>1325857.3</c:v>
                </c:pt>
                <c:pt idx="208">
                  <c:v>1366857.3</c:v>
                </c:pt>
                <c:pt idx="209">
                  <c:v>1366857.3</c:v>
                </c:pt>
                <c:pt idx="210">
                  <c:v>1366857.3</c:v>
                </c:pt>
                <c:pt idx="211">
                  <c:v>1366857.3</c:v>
                </c:pt>
                <c:pt idx="212">
                  <c:v>1403857.3</c:v>
                </c:pt>
                <c:pt idx="213">
                  <c:v>1403857.3</c:v>
                </c:pt>
                <c:pt idx="214">
                  <c:v>1152857.3</c:v>
                </c:pt>
                <c:pt idx="215">
                  <c:v>1152857.3</c:v>
                </c:pt>
                <c:pt idx="216">
                  <c:v>1156857.3</c:v>
                </c:pt>
                <c:pt idx="217">
                  <c:v>1201857.3</c:v>
                </c:pt>
                <c:pt idx="218">
                  <c:v>1226857.3</c:v>
                </c:pt>
                <c:pt idx="219">
                  <c:v>1226857.3</c:v>
                </c:pt>
                <c:pt idx="220">
                  <c:v>1226857.3</c:v>
                </c:pt>
                <c:pt idx="221">
                  <c:v>1234857.3</c:v>
                </c:pt>
                <c:pt idx="222">
                  <c:v>1298857.3</c:v>
                </c:pt>
                <c:pt idx="223">
                  <c:v>1260857.3</c:v>
                </c:pt>
                <c:pt idx="224">
                  <c:v>1260857.3</c:v>
                </c:pt>
                <c:pt idx="225">
                  <c:v>1260857.3</c:v>
                </c:pt>
                <c:pt idx="226">
                  <c:v>1260857.3</c:v>
                </c:pt>
                <c:pt idx="227">
                  <c:v>1311857.3</c:v>
                </c:pt>
                <c:pt idx="228">
                  <c:v>1323857.3</c:v>
                </c:pt>
                <c:pt idx="229">
                  <c:v>1345857.3</c:v>
                </c:pt>
                <c:pt idx="230">
                  <c:v>1297857.3</c:v>
                </c:pt>
                <c:pt idx="231">
                  <c:v>1297857.3</c:v>
                </c:pt>
                <c:pt idx="232">
                  <c:v>1297857.3</c:v>
                </c:pt>
                <c:pt idx="233">
                  <c:v>1297857.3</c:v>
                </c:pt>
                <c:pt idx="234">
                  <c:v>1307857.3</c:v>
                </c:pt>
                <c:pt idx="235">
                  <c:v>1307857.3</c:v>
                </c:pt>
                <c:pt idx="236">
                  <c:v>1307857.3</c:v>
                </c:pt>
                <c:pt idx="237">
                  <c:v>1307857.3</c:v>
                </c:pt>
                <c:pt idx="238">
                  <c:v>1307857.3</c:v>
                </c:pt>
                <c:pt idx="239">
                  <c:v>1281857.3</c:v>
                </c:pt>
                <c:pt idx="240">
                  <c:v>1281857.3</c:v>
                </c:pt>
                <c:pt idx="241">
                  <c:v>1281857.3</c:v>
                </c:pt>
                <c:pt idx="242">
                  <c:v>1281857.3</c:v>
                </c:pt>
                <c:pt idx="243">
                  <c:v>1281857.3</c:v>
                </c:pt>
                <c:pt idx="244">
                  <c:v>1272357.3</c:v>
                </c:pt>
                <c:pt idx="245">
                  <c:v>1257357.3</c:v>
                </c:pt>
                <c:pt idx="246">
                  <c:v>1257357.3</c:v>
                </c:pt>
                <c:pt idx="247">
                  <c:v>1249000</c:v>
                </c:pt>
                <c:pt idx="248">
                  <c:v>1638000</c:v>
                </c:pt>
                <c:pt idx="249">
                  <c:v>1638000</c:v>
                </c:pt>
                <c:pt idx="250">
                  <c:v>1638000</c:v>
                </c:pt>
                <c:pt idx="251">
                  <c:v>1648000</c:v>
                </c:pt>
                <c:pt idx="252">
                  <c:v>1648000</c:v>
                </c:pt>
                <c:pt idx="253">
                  <c:v>1684500</c:v>
                </c:pt>
                <c:pt idx="254">
                  <c:v>1694000</c:v>
                </c:pt>
                <c:pt idx="255">
                  <c:v>1694000</c:v>
                </c:pt>
                <c:pt idx="256">
                  <c:v>1718000</c:v>
                </c:pt>
                <c:pt idx="257">
                  <c:v>1692000</c:v>
                </c:pt>
                <c:pt idx="258">
                  <c:v>1692000</c:v>
                </c:pt>
                <c:pt idx="259">
                  <c:v>1686000</c:v>
                </c:pt>
                <c:pt idx="260">
                  <c:v>1696000</c:v>
                </c:pt>
                <c:pt idx="261">
                  <c:v>1696000</c:v>
                </c:pt>
                <c:pt idx="262">
                  <c:v>1719000</c:v>
                </c:pt>
                <c:pt idx="263">
                  <c:v>1719000</c:v>
                </c:pt>
                <c:pt idx="264">
                  <c:v>1719000</c:v>
                </c:pt>
                <c:pt idx="265">
                  <c:v>1719000</c:v>
                </c:pt>
                <c:pt idx="266">
                  <c:v>1719000</c:v>
                </c:pt>
                <c:pt idx="267">
                  <c:v>1719000</c:v>
                </c:pt>
                <c:pt idx="268">
                  <c:v>1330000</c:v>
                </c:pt>
                <c:pt idx="269">
                  <c:v>1330000</c:v>
                </c:pt>
                <c:pt idx="270">
                  <c:v>1318000</c:v>
                </c:pt>
                <c:pt idx="271">
                  <c:v>1330000</c:v>
                </c:pt>
                <c:pt idx="272">
                  <c:v>1345000</c:v>
                </c:pt>
                <c:pt idx="273">
                  <c:v>1353000</c:v>
                </c:pt>
                <c:pt idx="274">
                  <c:v>1453000</c:v>
                </c:pt>
                <c:pt idx="275">
                  <c:v>1678000</c:v>
                </c:pt>
                <c:pt idx="276">
                  <c:v>1802000</c:v>
                </c:pt>
                <c:pt idx="277">
                  <c:v>1802000</c:v>
                </c:pt>
                <c:pt idx="278">
                  <c:v>1831000</c:v>
                </c:pt>
                <c:pt idx="279">
                  <c:v>1831000</c:v>
                </c:pt>
                <c:pt idx="280">
                  <c:v>1836000</c:v>
                </c:pt>
                <c:pt idx="281">
                  <c:v>1851000</c:v>
                </c:pt>
                <c:pt idx="282">
                  <c:v>1837000</c:v>
                </c:pt>
                <c:pt idx="283">
                  <c:v>1837000</c:v>
                </c:pt>
                <c:pt idx="284">
                  <c:v>1851500</c:v>
                </c:pt>
                <c:pt idx="285">
                  <c:v>1851500</c:v>
                </c:pt>
                <c:pt idx="286">
                  <c:v>1871000</c:v>
                </c:pt>
                <c:pt idx="287">
                  <c:v>1871000</c:v>
                </c:pt>
                <c:pt idx="288">
                  <c:v>1871000</c:v>
                </c:pt>
                <c:pt idx="289">
                  <c:v>1853000</c:v>
                </c:pt>
                <c:pt idx="290">
                  <c:v>1853000</c:v>
                </c:pt>
                <c:pt idx="291">
                  <c:v>1821000</c:v>
                </c:pt>
                <c:pt idx="292">
                  <c:v>1821000</c:v>
                </c:pt>
                <c:pt idx="293">
                  <c:v>1808000</c:v>
                </c:pt>
                <c:pt idx="294">
                  <c:v>1796000</c:v>
                </c:pt>
                <c:pt idx="295">
                  <c:v>1757500</c:v>
                </c:pt>
                <c:pt idx="296">
                  <c:v>1757500</c:v>
                </c:pt>
                <c:pt idx="297">
                  <c:v>1757500</c:v>
                </c:pt>
                <c:pt idx="298">
                  <c:v>1740500</c:v>
                </c:pt>
                <c:pt idx="299">
                  <c:v>1707500</c:v>
                </c:pt>
                <c:pt idx="300">
                  <c:v>1707500</c:v>
                </c:pt>
                <c:pt idx="301">
                  <c:v>1713500</c:v>
                </c:pt>
                <c:pt idx="302">
                  <c:v>1490500</c:v>
                </c:pt>
                <c:pt idx="303">
                  <c:v>1494500</c:v>
                </c:pt>
                <c:pt idx="304">
                  <c:v>1473500</c:v>
                </c:pt>
                <c:pt idx="305">
                  <c:v>1491500</c:v>
                </c:pt>
                <c:pt idx="306">
                  <c:v>1483500</c:v>
                </c:pt>
                <c:pt idx="307">
                  <c:v>1473500</c:v>
                </c:pt>
                <c:pt idx="308">
                  <c:v>1465500</c:v>
                </c:pt>
                <c:pt idx="309">
                  <c:v>1241000</c:v>
                </c:pt>
                <c:pt idx="310">
                  <c:v>1241000</c:v>
                </c:pt>
                <c:pt idx="311">
                  <c:v>1241000</c:v>
                </c:pt>
                <c:pt idx="312">
                  <c:v>1308000</c:v>
                </c:pt>
                <c:pt idx="313">
                  <c:v>1308000</c:v>
                </c:pt>
                <c:pt idx="314">
                  <c:v>1308000</c:v>
                </c:pt>
                <c:pt idx="315">
                  <c:v>1297000</c:v>
                </c:pt>
                <c:pt idx="316">
                  <c:v>1283000</c:v>
                </c:pt>
                <c:pt idx="317">
                  <c:v>1283000</c:v>
                </c:pt>
                <c:pt idx="318">
                  <c:v>1283000</c:v>
                </c:pt>
                <c:pt idx="319">
                  <c:v>1289000</c:v>
                </c:pt>
                <c:pt idx="320">
                  <c:v>1292000</c:v>
                </c:pt>
                <c:pt idx="321">
                  <c:v>1292000</c:v>
                </c:pt>
                <c:pt idx="322">
                  <c:v>1320000</c:v>
                </c:pt>
                <c:pt idx="323">
                  <c:v>1320000</c:v>
                </c:pt>
                <c:pt idx="324">
                  <c:v>1320000</c:v>
                </c:pt>
                <c:pt idx="325">
                  <c:v>1320000</c:v>
                </c:pt>
                <c:pt idx="326">
                  <c:v>1274000</c:v>
                </c:pt>
                <c:pt idx="327">
                  <c:v>1299000</c:v>
                </c:pt>
                <c:pt idx="328">
                  <c:v>1287000</c:v>
                </c:pt>
                <c:pt idx="329">
                  <c:v>1287000</c:v>
                </c:pt>
                <c:pt idx="330">
                  <c:v>1299000</c:v>
                </c:pt>
                <c:pt idx="331">
                  <c:v>1345000</c:v>
                </c:pt>
                <c:pt idx="332">
                  <c:v>1353000</c:v>
                </c:pt>
                <c:pt idx="333">
                  <c:v>1356600</c:v>
                </c:pt>
                <c:pt idx="334">
                  <c:v>1356600</c:v>
                </c:pt>
                <c:pt idx="335">
                  <c:v>1356600</c:v>
                </c:pt>
                <c:pt idx="336">
                  <c:v>1339600</c:v>
                </c:pt>
                <c:pt idx="337">
                  <c:v>1330600</c:v>
                </c:pt>
                <c:pt idx="338">
                  <c:v>1330600</c:v>
                </c:pt>
                <c:pt idx="339">
                  <c:v>1330600</c:v>
                </c:pt>
                <c:pt idx="340">
                  <c:v>1330600</c:v>
                </c:pt>
                <c:pt idx="341">
                  <c:v>1292600</c:v>
                </c:pt>
                <c:pt idx="342">
                  <c:v>1265600</c:v>
                </c:pt>
                <c:pt idx="343">
                  <c:v>1265600</c:v>
                </c:pt>
                <c:pt idx="344">
                  <c:v>1265600</c:v>
                </c:pt>
                <c:pt idx="345">
                  <c:v>1265600</c:v>
                </c:pt>
                <c:pt idx="346">
                  <c:v>1260600</c:v>
                </c:pt>
                <c:pt idx="347">
                  <c:v>1260600</c:v>
                </c:pt>
                <c:pt idx="348">
                  <c:v>1255600</c:v>
                </c:pt>
                <c:pt idx="349">
                  <c:v>1255600</c:v>
                </c:pt>
                <c:pt idx="350">
                  <c:v>1455600</c:v>
                </c:pt>
                <c:pt idx="351">
                  <c:v>1455600</c:v>
                </c:pt>
                <c:pt idx="352">
                  <c:v>1455600</c:v>
                </c:pt>
                <c:pt idx="353">
                  <c:v>1455600</c:v>
                </c:pt>
                <c:pt idx="354">
                  <c:v>1455600</c:v>
                </c:pt>
                <c:pt idx="355">
                  <c:v>1455600</c:v>
                </c:pt>
                <c:pt idx="356">
                  <c:v>1442600</c:v>
                </c:pt>
                <c:pt idx="357">
                  <c:v>1423100</c:v>
                </c:pt>
                <c:pt idx="358">
                  <c:v>1423100</c:v>
                </c:pt>
                <c:pt idx="359">
                  <c:v>1414100</c:v>
                </c:pt>
                <c:pt idx="360">
                  <c:v>1324100</c:v>
                </c:pt>
                <c:pt idx="361">
                  <c:v>1702100</c:v>
                </c:pt>
                <c:pt idx="362">
                  <c:v>1702100</c:v>
                </c:pt>
                <c:pt idx="363">
                  <c:v>1702100</c:v>
                </c:pt>
                <c:pt idx="364">
                  <c:v>1676100</c:v>
                </c:pt>
                <c:pt idx="365">
                  <c:v>1702100</c:v>
                </c:pt>
                <c:pt idx="366">
                  <c:v>1702100</c:v>
                </c:pt>
                <c:pt idx="367">
                  <c:v>1707100</c:v>
                </c:pt>
                <c:pt idx="368">
                  <c:v>1707100</c:v>
                </c:pt>
                <c:pt idx="369">
                  <c:v>1707100</c:v>
                </c:pt>
                <c:pt idx="370">
                  <c:v>1709100</c:v>
                </c:pt>
                <c:pt idx="371">
                  <c:v>1709100</c:v>
                </c:pt>
                <c:pt idx="372">
                  <c:v>1709100</c:v>
                </c:pt>
                <c:pt idx="373">
                  <c:v>1697100</c:v>
                </c:pt>
                <c:pt idx="374">
                  <c:v>1813100</c:v>
                </c:pt>
                <c:pt idx="375">
                  <c:v>1823100</c:v>
                </c:pt>
                <c:pt idx="376">
                  <c:v>1923600</c:v>
                </c:pt>
                <c:pt idx="377">
                  <c:v>1963600</c:v>
                </c:pt>
                <c:pt idx="378">
                  <c:v>1805600</c:v>
                </c:pt>
                <c:pt idx="379">
                  <c:v>1786600</c:v>
                </c:pt>
                <c:pt idx="380">
                  <c:v>1886600</c:v>
                </c:pt>
                <c:pt idx="381">
                  <c:v>1988600</c:v>
                </c:pt>
                <c:pt idx="382">
                  <c:v>2048600</c:v>
                </c:pt>
                <c:pt idx="383">
                  <c:v>2043600</c:v>
                </c:pt>
                <c:pt idx="384">
                  <c:v>2093600</c:v>
                </c:pt>
                <c:pt idx="385">
                  <c:v>2126600</c:v>
                </c:pt>
                <c:pt idx="386">
                  <c:v>2206600</c:v>
                </c:pt>
                <c:pt idx="387">
                  <c:v>2210100</c:v>
                </c:pt>
                <c:pt idx="388">
                  <c:v>2210100</c:v>
                </c:pt>
                <c:pt idx="389">
                  <c:v>2414600</c:v>
                </c:pt>
                <c:pt idx="390">
                  <c:v>2422600</c:v>
                </c:pt>
                <c:pt idx="391">
                  <c:v>2422600</c:v>
                </c:pt>
                <c:pt idx="392">
                  <c:v>2422600</c:v>
                </c:pt>
                <c:pt idx="393">
                  <c:v>2422600</c:v>
                </c:pt>
                <c:pt idx="394">
                  <c:v>2410100</c:v>
                </c:pt>
                <c:pt idx="395">
                  <c:v>2410100</c:v>
                </c:pt>
                <c:pt idx="396">
                  <c:v>2410100</c:v>
                </c:pt>
                <c:pt idx="397">
                  <c:v>2410100</c:v>
                </c:pt>
                <c:pt idx="398">
                  <c:v>2400100</c:v>
                </c:pt>
                <c:pt idx="399">
                  <c:v>2200100</c:v>
                </c:pt>
                <c:pt idx="400">
                  <c:v>2191100</c:v>
                </c:pt>
                <c:pt idx="401">
                  <c:v>2201100</c:v>
                </c:pt>
                <c:pt idx="402">
                  <c:v>2345100</c:v>
                </c:pt>
                <c:pt idx="403">
                  <c:v>2421100</c:v>
                </c:pt>
                <c:pt idx="404">
                  <c:v>2426100</c:v>
                </c:pt>
                <c:pt idx="405">
                  <c:v>2428600</c:v>
                </c:pt>
                <c:pt idx="406">
                  <c:v>2360600</c:v>
                </c:pt>
                <c:pt idx="407">
                  <c:v>2362600</c:v>
                </c:pt>
                <c:pt idx="408">
                  <c:v>2464600</c:v>
                </c:pt>
                <c:pt idx="409">
                  <c:v>2490600</c:v>
                </c:pt>
                <c:pt idx="410">
                  <c:v>2573600</c:v>
                </c:pt>
                <c:pt idx="411">
                  <c:v>2389600</c:v>
                </c:pt>
                <c:pt idx="412">
                  <c:v>2389600</c:v>
                </c:pt>
                <c:pt idx="413">
                  <c:v>2395600</c:v>
                </c:pt>
                <c:pt idx="414">
                  <c:v>2395600</c:v>
                </c:pt>
                <c:pt idx="415">
                  <c:v>2402600</c:v>
                </c:pt>
                <c:pt idx="416">
                  <c:v>2411100</c:v>
                </c:pt>
                <c:pt idx="417">
                  <c:v>2494100</c:v>
                </c:pt>
                <c:pt idx="418">
                  <c:v>2494100</c:v>
                </c:pt>
                <c:pt idx="419">
                  <c:v>2494100</c:v>
                </c:pt>
              </c:numCache>
            </c:numRef>
          </c:val>
        </c:ser>
        <c:dLbls>
          <c:showLegendKey val="0"/>
          <c:showVal val="0"/>
          <c:showCatName val="0"/>
          <c:showSerName val="0"/>
          <c:showPercent val="0"/>
          <c:showBubbleSize val="0"/>
        </c:dLbls>
        <c:axId val="85965440"/>
        <c:axId val="86008192"/>
      </c:areaChart>
      <c:dateAx>
        <c:axId val="85965440"/>
        <c:scaling>
          <c:orientation val="minMax"/>
        </c:scaling>
        <c:delete val="0"/>
        <c:axPos val="b"/>
        <c:numFmt formatCode="[$-409]mmm\-yy;@" sourceLinked="0"/>
        <c:majorTickMark val="out"/>
        <c:minorTickMark val="none"/>
        <c:tickLblPos val="nextTo"/>
        <c:txPr>
          <a:bodyPr rot="-5400000" vert="horz"/>
          <a:lstStyle/>
          <a:p>
            <a:pPr>
              <a:defRPr/>
            </a:pPr>
            <a:endParaRPr lang="en-US"/>
          </a:p>
        </c:txPr>
        <c:crossAx val="86008192"/>
        <c:crosses val="autoZero"/>
        <c:auto val="1"/>
        <c:lblOffset val="100"/>
        <c:baseTimeUnit val="days"/>
        <c:majorUnit val="6"/>
        <c:majorTimeUnit val="months"/>
      </c:dateAx>
      <c:valAx>
        <c:axId val="86008192"/>
        <c:scaling>
          <c:orientation val="minMax"/>
          <c:max val="18000000"/>
          <c:min val="0"/>
        </c:scaling>
        <c:delete val="0"/>
        <c:axPos val="l"/>
        <c:majorGridlines/>
        <c:numFmt formatCode="#,##0" sourceLinked="0"/>
        <c:majorTickMark val="out"/>
        <c:minorTickMark val="none"/>
        <c:tickLblPos val="nextTo"/>
        <c:crossAx val="85965440"/>
        <c:crosses val="autoZero"/>
        <c:crossBetween val="midCat"/>
        <c:dispUnits>
          <c:builtInUnit val="millions"/>
          <c:dispUnitsLbl>
            <c:layout/>
            <c:tx>
              <c:rich>
                <a:bodyPr/>
                <a:lstStyle/>
                <a:p>
                  <a:pPr>
                    <a:defRPr b="0"/>
                  </a:pPr>
                  <a:r>
                    <a:rPr lang="en-US" b="0"/>
                    <a:t>Millions of Bank Florins</a:t>
                  </a:r>
                </a:p>
              </c:rich>
            </c:tx>
          </c:dispUnitsLbl>
        </c:dispUnits>
      </c:valAx>
    </c:plotArea>
    <c:legend>
      <c:legendPos val="b"/>
      <c:layout/>
      <c:overlay val="0"/>
    </c:legend>
    <c:plotVisOnly val="1"/>
    <c:dispBlanksAs val="gap"/>
    <c:showDLblsOverMax val="0"/>
  </c:chart>
  <c:spPr>
    <a:ln>
      <a:noFill/>
    </a:ln>
  </c:spPr>
  <c:txPr>
    <a:bodyPr/>
    <a:lstStyle/>
    <a:p>
      <a:pPr>
        <a:defRPr sz="1800">
          <a:latin typeface="Times New Roman" pitchFamily="18" charset="0"/>
          <a:cs typeface="Times New Roman" pitchFamily="18" charset="0"/>
        </a:defRPr>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v>Cumulative Receipts</c:v>
          </c:tx>
          <c:spPr>
            <a:ln w="38100">
              <a:solidFill>
                <a:sysClr val="windowText" lastClr="000000"/>
              </a:solidFill>
            </a:ln>
          </c:spPr>
          <c:marker>
            <c:symbol val="none"/>
          </c:marker>
          <c:cat>
            <c:numRef>
              <c:f>'New Weekly'!$L$9:$L$427</c:f>
              <c:numCache>
                <c:formatCode>d\-mmm\-yy</c:formatCode>
                <c:ptCount val="419"/>
                <c:pt idx="0">
                  <c:v>650522</c:v>
                </c:pt>
                <c:pt idx="1">
                  <c:v>650529</c:v>
                </c:pt>
                <c:pt idx="2">
                  <c:v>650536</c:v>
                </c:pt>
                <c:pt idx="3">
                  <c:v>650543</c:v>
                </c:pt>
                <c:pt idx="4">
                  <c:v>650550</c:v>
                </c:pt>
                <c:pt idx="5">
                  <c:v>650557</c:v>
                </c:pt>
                <c:pt idx="6">
                  <c:v>650564</c:v>
                </c:pt>
                <c:pt idx="7">
                  <c:v>650571</c:v>
                </c:pt>
                <c:pt idx="8">
                  <c:v>650578</c:v>
                </c:pt>
                <c:pt idx="9">
                  <c:v>650585</c:v>
                </c:pt>
                <c:pt idx="10">
                  <c:v>650592</c:v>
                </c:pt>
                <c:pt idx="11">
                  <c:v>650599</c:v>
                </c:pt>
                <c:pt idx="12">
                  <c:v>650606</c:v>
                </c:pt>
                <c:pt idx="13">
                  <c:v>650613</c:v>
                </c:pt>
                <c:pt idx="14">
                  <c:v>650620</c:v>
                </c:pt>
                <c:pt idx="15">
                  <c:v>650627</c:v>
                </c:pt>
                <c:pt idx="16">
                  <c:v>650634</c:v>
                </c:pt>
                <c:pt idx="17">
                  <c:v>650641</c:v>
                </c:pt>
                <c:pt idx="18">
                  <c:v>650648</c:v>
                </c:pt>
                <c:pt idx="19">
                  <c:v>650655</c:v>
                </c:pt>
                <c:pt idx="20">
                  <c:v>650662</c:v>
                </c:pt>
                <c:pt idx="21">
                  <c:v>650669</c:v>
                </c:pt>
                <c:pt idx="22">
                  <c:v>650676</c:v>
                </c:pt>
                <c:pt idx="23">
                  <c:v>650683</c:v>
                </c:pt>
                <c:pt idx="24">
                  <c:v>650690</c:v>
                </c:pt>
                <c:pt idx="25">
                  <c:v>650697</c:v>
                </c:pt>
                <c:pt idx="26">
                  <c:v>650704</c:v>
                </c:pt>
                <c:pt idx="27">
                  <c:v>650711</c:v>
                </c:pt>
                <c:pt idx="28">
                  <c:v>650718</c:v>
                </c:pt>
                <c:pt idx="29">
                  <c:v>650725</c:v>
                </c:pt>
                <c:pt idx="30">
                  <c:v>650732</c:v>
                </c:pt>
                <c:pt idx="31">
                  <c:v>650739</c:v>
                </c:pt>
                <c:pt idx="32">
                  <c:v>650746</c:v>
                </c:pt>
                <c:pt idx="33">
                  <c:v>650753</c:v>
                </c:pt>
                <c:pt idx="34">
                  <c:v>650760</c:v>
                </c:pt>
                <c:pt idx="35">
                  <c:v>650767</c:v>
                </c:pt>
                <c:pt idx="36">
                  <c:v>650774</c:v>
                </c:pt>
                <c:pt idx="37">
                  <c:v>650781</c:v>
                </c:pt>
                <c:pt idx="38">
                  <c:v>650788</c:v>
                </c:pt>
                <c:pt idx="39">
                  <c:v>650795</c:v>
                </c:pt>
                <c:pt idx="40">
                  <c:v>650802</c:v>
                </c:pt>
                <c:pt idx="41">
                  <c:v>650809</c:v>
                </c:pt>
                <c:pt idx="42">
                  <c:v>650816</c:v>
                </c:pt>
                <c:pt idx="43">
                  <c:v>650823</c:v>
                </c:pt>
                <c:pt idx="44">
                  <c:v>650830</c:v>
                </c:pt>
                <c:pt idx="45">
                  <c:v>650837</c:v>
                </c:pt>
                <c:pt idx="46">
                  <c:v>650844</c:v>
                </c:pt>
                <c:pt idx="47">
                  <c:v>650851</c:v>
                </c:pt>
                <c:pt idx="48">
                  <c:v>650858</c:v>
                </c:pt>
                <c:pt idx="49">
                  <c:v>650865</c:v>
                </c:pt>
                <c:pt idx="50">
                  <c:v>650872</c:v>
                </c:pt>
                <c:pt idx="51">
                  <c:v>650879</c:v>
                </c:pt>
                <c:pt idx="52">
                  <c:v>650886</c:v>
                </c:pt>
                <c:pt idx="53">
                  <c:v>650893</c:v>
                </c:pt>
                <c:pt idx="54">
                  <c:v>650900</c:v>
                </c:pt>
                <c:pt idx="55">
                  <c:v>650907</c:v>
                </c:pt>
                <c:pt idx="56">
                  <c:v>650914</c:v>
                </c:pt>
                <c:pt idx="57">
                  <c:v>650921</c:v>
                </c:pt>
                <c:pt idx="58">
                  <c:v>650928</c:v>
                </c:pt>
                <c:pt idx="59">
                  <c:v>650935</c:v>
                </c:pt>
                <c:pt idx="60">
                  <c:v>650942</c:v>
                </c:pt>
                <c:pt idx="61">
                  <c:v>650949</c:v>
                </c:pt>
                <c:pt idx="62">
                  <c:v>650956</c:v>
                </c:pt>
                <c:pt idx="63">
                  <c:v>650963</c:v>
                </c:pt>
                <c:pt idx="64">
                  <c:v>650970</c:v>
                </c:pt>
                <c:pt idx="65">
                  <c:v>650977</c:v>
                </c:pt>
                <c:pt idx="66">
                  <c:v>650984</c:v>
                </c:pt>
                <c:pt idx="67">
                  <c:v>650991</c:v>
                </c:pt>
                <c:pt idx="68">
                  <c:v>650998</c:v>
                </c:pt>
                <c:pt idx="69">
                  <c:v>651005</c:v>
                </c:pt>
                <c:pt idx="70">
                  <c:v>651012</c:v>
                </c:pt>
                <c:pt idx="71">
                  <c:v>651019</c:v>
                </c:pt>
                <c:pt idx="72">
                  <c:v>651026</c:v>
                </c:pt>
                <c:pt idx="73">
                  <c:v>651033</c:v>
                </c:pt>
                <c:pt idx="74">
                  <c:v>651040</c:v>
                </c:pt>
                <c:pt idx="75">
                  <c:v>651047</c:v>
                </c:pt>
                <c:pt idx="76">
                  <c:v>651054</c:v>
                </c:pt>
                <c:pt idx="77">
                  <c:v>651061</c:v>
                </c:pt>
                <c:pt idx="78">
                  <c:v>651068</c:v>
                </c:pt>
                <c:pt idx="79">
                  <c:v>651075</c:v>
                </c:pt>
                <c:pt idx="80">
                  <c:v>651082</c:v>
                </c:pt>
                <c:pt idx="81">
                  <c:v>651089</c:v>
                </c:pt>
                <c:pt idx="82">
                  <c:v>651096</c:v>
                </c:pt>
                <c:pt idx="83">
                  <c:v>651103</c:v>
                </c:pt>
                <c:pt idx="84">
                  <c:v>651110</c:v>
                </c:pt>
                <c:pt idx="85">
                  <c:v>651117</c:v>
                </c:pt>
                <c:pt idx="86">
                  <c:v>651124</c:v>
                </c:pt>
                <c:pt idx="87">
                  <c:v>651131</c:v>
                </c:pt>
                <c:pt idx="88">
                  <c:v>651138</c:v>
                </c:pt>
                <c:pt idx="89">
                  <c:v>651145</c:v>
                </c:pt>
                <c:pt idx="90">
                  <c:v>651152</c:v>
                </c:pt>
                <c:pt idx="91">
                  <c:v>651159</c:v>
                </c:pt>
                <c:pt idx="92">
                  <c:v>651166</c:v>
                </c:pt>
                <c:pt idx="93">
                  <c:v>651173</c:v>
                </c:pt>
                <c:pt idx="94">
                  <c:v>651180</c:v>
                </c:pt>
                <c:pt idx="95">
                  <c:v>651187</c:v>
                </c:pt>
                <c:pt idx="96">
                  <c:v>651194</c:v>
                </c:pt>
                <c:pt idx="97">
                  <c:v>651201</c:v>
                </c:pt>
                <c:pt idx="98">
                  <c:v>651208</c:v>
                </c:pt>
                <c:pt idx="99">
                  <c:v>651215</c:v>
                </c:pt>
                <c:pt idx="100">
                  <c:v>651222</c:v>
                </c:pt>
                <c:pt idx="101">
                  <c:v>651229</c:v>
                </c:pt>
                <c:pt idx="102">
                  <c:v>651236</c:v>
                </c:pt>
                <c:pt idx="103">
                  <c:v>651243</c:v>
                </c:pt>
                <c:pt idx="104">
                  <c:v>651250</c:v>
                </c:pt>
                <c:pt idx="105">
                  <c:v>651257</c:v>
                </c:pt>
                <c:pt idx="106">
                  <c:v>651264</c:v>
                </c:pt>
                <c:pt idx="107">
                  <c:v>651271</c:v>
                </c:pt>
                <c:pt idx="108">
                  <c:v>651278</c:v>
                </c:pt>
                <c:pt idx="109">
                  <c:v>651285</c:v>
                </c:pt>
                <c:pt idx="110">
                  <c:v>651292</c:v>
                </c:pt>
                <c:pt idx="111">
                  <c:v>651299</c:v>
                </c:pt>
                <c:pt idx="112">
                  <c:v>651306</c:v>
                </c:pt>
                <c:pt idx="113">
                  <c:v>651313</c:v>
                </c:pt>
                <c:pt idx="114">
                  <c:v>651320</c:v>
                </c:pt>
                <c:pt idx="115">
                  <c:v>651327</c:v>
                </c:pt>
                <c:pt idx="116">
                  <c:v>651334</c:v>
                </c:pt>
                <c:pt idx="117">
                  <c:v>651341</c:v>
                </c:pt>
                <c:pt idx="118">
                  <c:v>651348</c:v>
                </c:pt>
                <c:pt idx="119">
                  <c:v>651355</c:v>
                </c:pt>
                <c:pt idx="120">
                  <c:v>651362</c:v>
                </c:pt>
                <c:pt idx="121">
                  <c:v>651369</c:v>
                </c:pt>
                <c:pt idx="122">
                  <c:v>651376</c:v>
                </c:pt>
                <c:pt idx="123">
                  <c:v>651383</c:v>
                </c:pt>
                <c:pt idx="124">
                  <c:v>651390</c:v>
                </c:pt>
                <c:pt idx="125">
                  <c:v>651397</c:v>
                </c:pt>
                <c:pt idx="126">
                  <c:v>651404</c:v>
                </c:pt>
                <c:pt idx="127">
                  <c:v>651411</c:v>
                </c:pt>
                <c:pt idx="128">
                  <c:v>651418</c:v>
                </c:pt>
                <c:pt idx="129">
                  <c:v>651425</c:v>
                </c:pt>
                <c:pt idx="130">
                  <c:v>651432</c:v>
                </c:pt>
                <c:pt idx="131">
                  <c:v>651439</c:v>
                </c:pt>
                <c:pt idx="132">
                  <c:v>651446</c:v>
                </c:pt>
                <c:pt idx="133">
                  <c:v>651453</c:v>
                </c:pt>
                <c:pt idx="134">
                  <c:v>651460</c:v>
                </c:pt>
                <c:pt idx="135">
                  <c:v>651467</c:v>
                </c:pt>
                <c:pt idx="136">
                  <c:v>651474</c:v>
                </c:pt>
                <c:pt idx="137">
                  <c:v>651481</c:v>
                </c:pt>
                <c:pt idx="138">
                  <c:v>651488</c:v>
                </c:pt>
                <c:pt idx="139">
                  <c:v>651495</c:v>
                </c:pt>
                <c:pt idx="140">
                  <c:v>651502</c:v>
                </c:pt>
                <c:pt idx="141">
                  <c:v>651509</c:v>
                </c:pt>
                <c:pt idx="142">
                  <c:v>651516</c:v>
                </c:pt>
                <c:pt idx="143">
                  <c:v>651523</c:v>
                </c:pt>
                <c:pt idx="144">
                  <c:v>651530</c:v>
                </c:pt>
                <c:pt idx="145">
                  <c:v>651537</c:v>
                </c:pt>
                <c:pt idx="146">
                  <c:v>651544</c:v>
                </c:pt>
                <c:pt idx="147">
                  <c:v>651551</c:v>
                </c:pt>
                <c:pt idx="148">
                  <c:v>651558</c:v>
                </c:pt>
                <c:pt idx="149">
                  <c:v>651565</c:v>
                </c:pt>
                <c:pt idx="150">
                  <c:v>651572</c:v>
                </c:pt>
                <c:pt idx="151">
                  <c:v>651579</c:v>
                </c:pt>
                <c:pt idx="152">
                  <c:v>651586</c:v>
                </c:pt>
                <c:pt idx="153">
                  <c:v>651593</c:v>
                </c:pt>
                <c:pt idx="154">
                  <c:v>651600</c:v>
                </c:pt>
                <c:pt idx="155">
                  <c:v>651607</c:v>
                </c:pt>
                <c:pt idx="156">
                  <c:v>651614</c:v>
                </c:pt>
                <c:pt idx="157">
                  <c:v>651621</c:v>
                </c:pt>
                <c:pt idx="158">
                  <c:v>651628</c:v>
                </c:pt>
                <c:pt idx="159">
                  <c:v>651635</c:v>
                </c:pt>
                <c:pt idx="160">
                  <c:v>651642</c:v>
                </c:pt>
                <c:pt idx="161">
                  <c:v>651649</c:v>
                </c:pt>
                <c:pt idx="162">
                  <c:v>651656</c:v>
                </c:pt>
                <c:pt idx="163">
                  <c:v>651663</c:v>
                </c:pt>
                <c:pt idx="164">
                  <c:v>651670</c:v>
                </c:pt>
                <c:pt idx="165">
                  <c:v>651677</c:v>
                </c:pt>
                <c:pt idx="166">
                  <c:v>651684</c:v>
                </c:pt>
                <c:pt idx="167">
                  <c:v>651691</c:v>
                </c:pt>
                <c:pt idx="168">
                  <c:v>651698</c:v>
                </c:pt>
                <c:pt idx="169">
                  <c:v>651705</c:v>
                </c:pt>
                <c:pt idx="170">
                  <c:v>651712</c:v>
                </c:pt>
                <c:pt idx="171">
                  <c:v>651719</c:v>
                </c:pt>
                <c:pt idx="172">
                  <c:v>651726</c:v>
                </c:pt>
                <c:pt idx="173">
                  <c:v>651733</c:v>
                </c:pt>
                <c:pt idx="174">
                  <c:v>651740</c:v>
                </c:pt>
                <c:pt idx="175">
                  <c:v>651747</c:v>
                </c:pt>
                <c:pt idx="176">
                  <c:v>651754</c:v>
                </c:pt>
                <c:pt idx="177">
                  <c:v>651761</c:v>
                </c:pt>
                <c:pt idx="178">
                  <c:v>651768</c:v>
                </c:pt>
                <c:pt idx="179">
                  <c:v>651775</c:v>
                </c:pt>
                <c:pt idx="180">
                  <c:v>651782</c:v>
                </c:pt>
                <c:pt idx="181">
                  <c:v>651789</c:v>
                </c:pt>
                <c:pt idx="182">
                  <c:v>651796</c:v>
                </c:pt>
                <c:pt idx="183">
                  <c:v>651803</c:v>
                </c:pt>
                <c:pt idx="184">
                  <c:v>651810</c:v>
                </c:pt>
                <c:pt idx="185">
                  <c:v>651817</c:v>
                </c:pt>
                <c:pt idx="186">
                  <c:v>651824</c:v>
                </c:pt>
                <c:pt idx="187">
                  <c:v>651831</c:v>
                </c:pt>
                <c:pt idx="188">
                  <c:v>651838</c:v>
                </c:pt>
                <c:pt idx="189">
                  <c:v>651845</c:v>
                </c:pt>
                <c:pt idx="190">
                  <c:v>651852</c:v>
                </c:pt>
                <c:pt idx="191">
                  <c:v>651859</c:v>
                </c:pt>
                <c:pt idx="192">
                  <c:v>651866</c:v>
                </c:pt>
                <c:pt idx="193">
                  <c:v>651873</c:v>
                </c:pt>
                <c:pt idx="194">
                  <c:v>651880</c:v>
                </c:pt>
                <c:pt idx="195">
                  <c:v>651887</c:v>
                </c:pt>
                <c:pt idx="196">
                  <c:v>651894</c:v>
                </c:pt>
                <c:pt idx="197">
                  <c:v>651901</c:v>
                </c:pt>
                <c:pt idx="198">
                  <c:v>651908</c:v>
                </c:pt>
                <c:pt idx="199">
                  <c:v>651915</c:v>
                </c:pt>
                <c:pt idx="200">
                  <c:v>651922</c:v>
                </c:pt>
                <c:pt idx="201">
                  <c:v>651929</c:v>
                </c:pt>
                <c:pt idx="202">
                  <c:v>651936</c:v>
                </c:pt>
                <c:pt idx="203">
                  <c:v>651943</c:v>
                </c:pt>
                <c:pt idx="204">
                  <c:v>651950</c:v>
                </c:pt>
                <c:pt idx="205">
                  <c:v>651957</c:v>
                </c:pt>
                <c:pt idx="206">
                  <c:v>651964</c:v>
                </c:pt>
                <c:pt idx="207">
                  <c:v>651971</c:v>
                </c:pt>
                <c:pt idx="208">
                  <c:v>651978</c:v>
                </c:pt>
                <c:pt idx="209">
                  <c:v>651985</c:v>
                </c:pt>
                <c:pt idx="210">
                  <c:v>651992</c:v>
                </c:pt>
                <c:pt idx="211">
                  <c:v>651999</c:v>
                </c:pt>
                <c:pt idx="212">
                  <c:v>652006</c:v>
                </c:pt>
                <c:pt idx="213">
                  <c:v>652013</c:v>
                </c:pt>
                <c:pt idx="214">
                  <c:v>652020</c:v>
                </c:pt>
                <c:pt idx="215">
                  <c:v>652027</c:v>
                </c:pt>
                <c:pt idx="216">
                  <c:v>652034</c:v>
                </c:pt>
                <c:pt idx="217">
                  <c:v>652041</c:v>
                </c:pt>
                <c:pt idx="218">
                  <c:v>652048</c:v>
                </c:pt>
                <c:pt idx="219">
                  <c:v>652055</c:v>
                </c:pt>
                <c:pt idx="220">
                  <c:v>652062</c:v>
                </c:pt>
                <c:pt idx="221">
                  <c:v>652069</c:v>
                </c:pt>
                <c:pt idx="222">
                  <c:v>652076</c:v>
                </c:pt>
                <c:pt idx="223">
                  <c:v>652083</c:v>
                </c:pt>
                <c:pt idx="224">
                  <c:v>652090</c:v>
                </c:pt>
                <c:pt idx="225">
                  <c:v>652097</c:v>
                </c:pt>
                <c:pt idx="226">
                  <c:v>652104</c:v>
                </c:pt>
                <c:pt idx="227">
                  <c:v>652111</c:v>
                </c:pt>
                <c:pt idx="228">
                  <c:v>652118</c:v>
                </c:pt>
                <c:pt idx="229">
                  <c:v>652125</c:v>
                </c:pt>
                <c:pt idx="230">
                  <c:v>652132</c:v>
                </c:pt>
                <c:pt idx="231">
                  <c:v>652139</c:v>
                </c:pt>
                <c:pt idx="232">
                  <c:v>652146</c:v>
                </c:pt>
                <c:pt idx="233">
                  <c:v>652153</c:v>
                </c:pt>
                <c:pt idx="234">
                  <c:v>652160</c:v>
                </c:pt>
                <c:pt idx="235">
                  <c:v>652167</c:v>
                </c:pt>
                <c:pt idx="236">
                  <c:v>652174</c:v>
                </c:pt>
                <c:pt idx="237">
                  <c:v>652181</c:v>
                </c:pt>
                <c:pt idx="238">
                  <c:v>652188</c:v>
                </c:pt>
                <c:pt idx="239">
                  <c:v>652195</c:v>
                </c:pt>
                <c:pt idx="240">
                  <c:v>652202</c:v>
                </c:pt>
                <c:pt idx="241">
                  <c:v>652209</c:v>
                </c:pt>
                <c:pt idx="242">
                  <c:v>652216</c:v>
                </c:pt>
                <c:pt idx="243">
                  <c:v>652223</c:v>
                </c:pt>
                <c:pt idx="244">
                  <c:v>652230</c:v>
                </c:pt>
                <c:pt idx="245">
                  <c:v>652237</c:v>
                </c:pt>
                <c:pt idx="246">
                  <c:v>652244</c:v>
                </c:pt>
                <c:pt idx="247">
                  <c:v>652251</c:v>
                </c:pt>
                <c:pt idx="248">
                  <c:v>652258</c:v>
                </c:pt>
                <c:pt idx="249">
                  <c:v>652265</c:v>
                </c:pt>
                <c:pt idx="250">
                  <c:v>652272</c:v>
                </c:pt>
                <c:pt idx="251">
                  <c:v>652279</c:v>
                </c:pt>
                <c:pt idx="252">
                  <c:v>652286</c:v>
                </c:pt>
                <c:pt idx="253">
                  <c:v>652293</c:v>
                </c:pt>
                <c:pt idx="254">
                  <c:v>652300</c:v>
                </c:pt>
                <c:pt idx="255">
                  <c:v>652307</c:v>
                </c:pt>
                <c:pt idx="256">
                  <c:v>652314</c:v>
                </c:pt>
                <c:pt idx="257">
                  <c:v>652321</c:v>
                </c:pt>
                <c:pt idx="258">
                  <c:v>652328</c:v>
                </c:pt>
                <c:pt idx="259">
                  <c:v>652335</c:v>
                </c:pt>
                <c:pt idx="260">
                  <c:v>652342</c:v>
                </c:pt>
                <c:pt idx="261">
                  <c:v>652349</c:v>
                </c:pt>
                <c:pt idx="262">
                  <c:v>652356</c:v>
                </c:pt>
                <c:pt idx="263">
                  <c:v>652363</c:v>
                </c:pt>
                <c:pt idx="264">
                  <c:v>652370</c:v>
                </c:pt>
                <c:pt idx="265">
                  <c:v>652377</c:v>
                </c:pt>
                <c:pt idx="266">
                  <c:v>652384</c:v>
                </c:pt>
                <c:pt idx="267">
                  <c:v>652391</c:v>
                </c:pt>
                <c:pt idx="268">
                  <c:v>652398</c:v>
                </c:pt>
                <c:pt idx="269">
                  <c:v>652405</c:v>
                </c:pt>
                <c:pt idx="270">
                  <c:v>652412</c:v>
                </c:pt>
                <c:pt idx="271">
                  <c:v>652419</c:v>
                </c:pt>
                <c:pt idx="272">
                  <c:v>652426</c:v>
                </c:pt>
                <c:pt idx="273">
                  <c:v>652433</c:v>
                </c:pt>
                <c:pt idx="274">
                  <c:v>652440</c:v>
                </c:pt>
                <c:pt idx="275">
                  <c:v>652447</c:v>
                </c:pt>
                <c:pt idx="276">
                  <c:v>652454</c:v>
                </c:pt>
                <c:pt idx="277">
                  <c:v>652461</c:v>
                </c:pt>
                <c:pt idx="278">
                  <c:v>652468</c:v>
                </c:pt>
                <c:pt idx="279">
                  <c:v>652475</c:v>
                </c:pt>
                <c:pt idx="280">
                  <c:v>652482</c:v>
                </c:pt>
                <c:pt idx="281">
                  <c:v>652489</c:v>
                </c:pt>
                <c:pt idx="282">
                  <c:v>652496</c:v>
                </c:pt>
                <c:pt idx="283">
                  <c:v>652503</c:v>
                </c:pt>
                <c:pt idx="284">
                  <c:v>652510</c:v>
                </c:pt>
                <c:pt idx="285">
                  <c:v>652517</c:v>
                </c:pt>
                <c:pt idx="286">
                  <c:v>652524</c:v>
                </c:pt>
                <c:pt idx="287">
                  <c:v>652531</c:v>
                </c:pt>
                <c:pt idx="288">
                  <c:v>652538</c:v>
                </c:pt>
                <c:pt idx="289">
                  <c:v>652545</c:v>
                </c:pt>
                <c:pt idx="290">
                  <c:v>652552</c:v>
                </c:pt>
                <c:pt idx="291">
                  <c:v>652559</c:v>
                </c:pt>
                <c:pt idx="292">
                  <c:v>652566</c:v>
                </c:pt>
                <c:pt idx="293">
                  <c:v>652573</c:v>
                </c:pt>
                <c:pt idx="294">
                  <c:v>652580</c:v>
                </c:pt>
                <c:pt idx="295">
                  <c:v>652587</c:v>
                </c:pt>
                <c:pt idx="296">
                  <c:v>652594</c:v>
                </c:pt>
                <c:pt idx="297">
                  <c:v>652601</c:v>
                </c:pt>
                <c:pt idx="298">
                  <c:v>652608</c:v>
                </c:pt>
                <c:pt idx="299">
                  <c:v>652615</c:v>
                </c:pt>
                <c:pt idx="300">
                  <c:v>652622</c:v>
                </c:pt>
                <c:pt idx="301">
                  <c:v>652629</c:v>
                </c:pt>
                <c:pt idx="302">
                  <c:v>652636</c:v>
                </c:pt>
                <c:pt idx="303">
                  <c:v>652643</c:v>
                </c:pt>
                <c:pt idx="304">
                  <c:v>652650</c:v>
                </c:pt>
                <c:pt idx="305">
                  <c:v>652657</c:v>
                </c:pt>
                <c:pt idx="306">
                  <c:v>652664</c:v>
                </c:pt>
                <c:pt idx="307">
                  <c:v>652671</c:v>
                </c:pt>
                <c:pt idx="308">
                  <c:v>652678</c:v>
                </c:pt>
                <c:pt idx="309">
                  <c:v>652685</c:v>
                </c:pt>
                <c:pt idx="310">
                  <c:v>652692</c:v>
                </c:pt>
                <c:pt idx="311">
                  <c:v>652699</c:v>
                </c:pt>
                <c:pt idx="312">
                  <c:v>652706</c:v>
                </c:pt>
                <c:pt idx="313">
                  <c:v>652713</c:v>
                </c:pt>
                <c:pt idx="314">
                  <c:v>652720</c:v>
                </c:pt>
                <c:pt idx="315">
                  <c:v>652727</c:v>
                </c:pt>
                <c:pt idx="316">
                  <c:v>652734</c:v>
                </c:pt>
                <c:pt idx="317">
                  <c:v>652741</c:v>
                </c:pt>
                <c:pt idx="318">
                  <c:v>652748</c:v>
                </c:pt>
                <c:pt idx="319">
                  <c:v>652755</c:v>
                </c:pt>
                <c:pt idx="320">
                  <c:v>652762</c:v>
                </c:pt>
                <c:pt idx="321">
                  <c:v>652769</c:v>
                </c:pt>
                <c:pt idx="322">
                  <c:v>652776</c:v>
                </c:pt>
                <c:pt idx="323">
                  <c:v>652783</c:v>
                </c:pt>
                <c:pt idx="324">
                  <c:v>652790</c:v>
                </c:pt>
                <c:pt idx="325">
                  <c:v>652797</c:v>
                </c:pt>
                <c:pt idx="326">
                  <c:v>652804</c:v>
                </c:pt>
                <c:pt idx="327">
                  <c:v>652811</c:v>
                </c:pt>
                <c:pt idx="328">
                  <c:v>652818</c:v>
                </c:pt>
                <c:pt idx="329">
                  <c:v>652825</c:v>
                </c:pt>
                <c:pt idx="330">
                  <c:v>652832</c:v>
                </c:pt>
                <c:pt idx="331">
                  <c:v>652839</c:v>
                </c:pt>
                <c:pt idx="332">
                  <c:v>652846</c:v>
                </c:pt>
                <c:pt idx="333">
                  <c:v>652853</c:v>
                </c:pt>
                <c:pt idx="334">
                  <c:v>652860</c:v>
                </c:pt>
                <c:pt idx="335">
                  <c:v>652867</c:v>
                </c:pt>
                <c:pt idx="336">
                  <c:v>652874</c:v>
                </c:pt>
                <c:pt idx="337">
                  <c:v>652881</c:v>
                </c:pt>
                <c:pt idx="338">
                  <c:v>652888</c:v>
                </c:pt>
                <c:pt idx="339">
                  <c:v>652895</c:v>
                </c:pt>
                <c:pt idx="340">
                  <c:v>652902</c:v>
                </c:pt>
                <c:pt idx="341">
                  <c:v>652909</c:v>
                </c:pt>
                <c:pt idx="342">
                  <c:v>652916</c:v>
                </c:pt>
                <c:pt idx="343">
                  <c:v>652923</c:v>
                </c:pt>
                <c:pt idx="344">
                  <c:v>652930</c:v>
                </c:pt>
                <c:pt idx="345">
                  <c:v>652937</c:v>
                </c:pt>
                <c:pt idx="346">
                  <c:v>652944</c:v>
                </c:pt>
                <c:pt idx="347">
                  <c:v>652951</c:v>
                </c:pt>
                <c:pt idx="348">
                  <c:v>652958</c:v>
                </c:pt>
                <c:pt idx="349">
                  <c:v>652965</c:v>
                </c:pt>
                <c:pt idx="350">
                  <c:v>652972</c:v>
                </c:pt>
                <c:pt idx="351">
                  <c:v>652979</c:v>
                </c:pt>
                <c:pt idx="352">
                  <c:v>652986</c:v>
                </c:pt>
                <c:pt idx="353">
                  <c:v>652993</c:v>
                </c:pt>
                <c:pt idx="354">
                  <c:v>653000</c:v>
                </c:pt>
                <c:pt idx="355">
                  <c:v>653007</c:v>
                </c:pt>
                <c:pt idx="356">
                  <c:v>653014</c:v>
                </c:pt>
                <c:pt idx="357">
                  <c:v>653021</c:v>
                </c:pt>
                <c:pt idx="358">
                  <c:v>653028</c:v>
                </c:pt>
                <c:pt idx="359">
                  <c:v>653035</c:v>
                </c:pt>
                <c:pt idx="360">
                  <c:v>653042</c:v>
                </c:pt>
                <c:pt idx="361">
                  <c:v>653049</c:v>
                </c:pt>
                <c:pt idx="362">
                  <c:v>653056</c:v>
                </c:pt>
                <c:pt idx="363">
                  <c:v>653063</c:v>
                </c:pt>
                <c:pt idx="364">
                  <c:v>653070</c:v>
                </c:pt>
                <c:pt idx="365">
                  <c:v>653077</c:v>
                </c:pt>
                <c:pt idx="366">
                  <c:v>653084</c:v>
                </c:pt>
                <c:pt idx="367">
                  <c:v>653091</c:v>
                </c:pt>
                <c:pt idx="368">
                  <c:v>653098</c:v>
                </c:pt>
                <c:pt idx="369">
                  <c:v>653105</c:v>
                </c:pt>
                <c:pt idx="370">
                  <c:v>653112</c:v>
                </c:pt>
                <c:pt idx="371">
                  <c:v>653119</c:v>
                </c:pt>
                <c:pt idx="372">
                  <c:v>653126</c:v>
                </c:pt>
                <c:pt idx="373">
                  <c:v>653133</c:v>
                </c:pt>
                <c:pt idx="374">
                  <c:v>653140</c:v>
                </c:pt>
                <c:pt idx="375">
                  <c:v>653147</c:v>
                </c:pt>
                <c:pt idx="376">
                  <c:v>653154</c:v>
                </c:pt>
                <c:pt idx="377">
                  <c:v>653161</c:v>
                </c:pt>
                <c:pt idx="378">
                  <c:v>653168</c:v>
                </c:pt>
                <c:pt idx="379">
                  <c:v>653175</c:v>
                </c:pt>
                <c:pt idx="380">
                  <c:v>653182</c:v>
                </c:pt>
                <c:pt idx="381">
                  <c:v>653189</c:v>
                </c:pt>
                <c:pt idx="382">
                  <c:v>653196</c:v>
                </c:pt>
                <c:pt idx="383">
                  <c:v>653203</c:v>
                </c:pt>
                <c:pt idx="384">
                  <c:v>653210</c:v>
                </c:pt>
                <c:pt idx="385">
                  <c:v>653217</c:v>
                </c:pt>
                <c:pt idx="386">
                  <c:v>653224</c:v>
                </c:pt>
                <c:pt idx="387">
                  <c:v>653231</c:v>
                </c:pt>
                <c:pt idx="388">
                  <c:v>653238</c:v>
                </c:pt>
                <c:pt idx="389">
                  <c:v>653245</c:v>
                </c:pt>
                <c:pt idx="390">
                  <c:v>653252</c:v>
                </c:pt>
                <c:pt idx="391">
                  <c:v>653259</c:v>
                </c:pt>
                <c:pt idx="392">
                  <c:v>653266</c:v>
                </c:pt>
                <c:pt idx="393">
                  <c:v>653273</c:v>
                </c:pt>
                <c:pt idx="394">
                  <c:v>653280</c:v>
                </c:pt>
                <c:pt idx="395">
                  <c:v>653287</c:v>
                </c:pt>
                <c:pt idx="396">
                  <c:v>653294</c:v>
                </c:pt>
                <c:pt idx="397">
                  <c:v>653301</c:v>
                </c:pt>
                <c:pt idx="398">
                  <c:v>653308</c:v>
                </c:pt>
                <c:pt idx="399">
                  <c:v>653315</c:v>
                </c:pt>
                <c:pt idx="400">
                  <c:v>653322</c:v>
                </c:pt>
                <c:pt idx="401">
                  <c:v>653329</c:v>
                </c:pt>
                <c:pt idx="402">
                  <c:v>653336</c:v>
                </c:pt>
                <c:pt idx="403">
                  <c:v>653343</c:v>
                </c:pt>
                <c:pt idx="404">
                  <c:v>653350</c:v>
                </c:pt>
                <c:pt idx="405">
                  <c:v>653357</c:v>
                </c:pt>
                <c:pt idx="406">
                  <c:v>653364</c:v>
                </c:pt>
                <c:pt idx="407">
                  <c:v>653371</c:v>
                </c:pt>
                <c:pt idx="408">
                  <c:v>653378</c:v>
                </c:pt>
                <c:pt idx="409">
                  <c:v>653385</c:v>
                </c:pt>
                <c:pt idx="410">
                  <c:v>653392</c:v>
                </c:pt>
                <c:pt idx="411">
                  <c:v>653399</c:v>
                </c:pt>
                <c:pt idx="412">
                  <c:v>653406</c:v>
                </c:pt>
                <c:pt idx="413">
                  <c:v>653413</c:v>
                </c:pt>
                <c:pt idx="414">
                  <c:v>653420</c:v>
                </c:pt>
                <c:pt idx="415">
                  <c:v>653427</c:v>
                </c:pt>
                <c:pt idx="416">
                  <c:v>653434</c:v>
                </c:pt>
                <c:pt idx="417">
                  <c:v>653441</c:v>
                </c:pt>
                <c:pt idx="418">
                  <c:v>653448</c:v>
                </c:pt>
              </c:numCache>
            </c:numRef>
          </c:cat>
          <c:val>
            <c:numRef>
              <c:f>'New Weekly'!$M$8:$M$112</c:f>
              <c:numCache>
                <c:formatCode>_(* #,##0.00_);_(* \(#,##0.00\);_(* "-"??_);_(@_)</c:formatCode>
                <c:ptCount val="105"/>
                <c:pt idx="0" formatCode="#,##0.00">
                  <c:v>10603344.062198352</c:v>
                </c:pt>
                <c:pt idx="1">
                  <c:v>10628113.937198352</c:v>
                </c:pt>
                <c:pt idx="2">
                  <c:v>10670080.762198351</c:v>
                </c:pt>
                <c:pt idx="3">
                  <c:v>10790827.337198351</c:v>
                </c:pt>
                <c:pt idx="4">
                  <c:v>10788307.93719835</c:v>
                </c:pt>
                <c:pt idx="5">
                  <c:v>11017834.887198349</c:v>
                </c:pt>
                <c:pt idx="6">
                  <c:v>11054675.362198349</c:v>
                </c:pt>
                <c:pt idx="7">
                  <c:v>11418049.312198348</c:v>
                </c:pt>
                <c:pt idx="8">
                  <c:v>11735798.437198348</c:v>
                </c:pt>
                <c:pt idx="9">
                  <c:v>12052916.787198348</c:v>
                </c:pt>
                <c:pt idx="10">
                  <c:v>12220237.987198347</c:v>
                </c:pt>
                <c:pt idx="11">
                  <c:v>12350503.887198348</c:v>
                </c:pt>
                <c:pt idx="12">
                  <c:v>12438306.637198348</c:v>
                </c:pt>
                <c:pt idx="13">
                  <c:v>12615941.162198348</c:v>
                </c:pt>
                <c:pt idx="14">
                  <c:v>12745540.087198349</c:v>
                </c:pt>
                <c:pt idx="15">
                  <c:v>12670908.887198349</c:v>
                </c:pt>
                <c:pt idx="16">
                  <c:v>12611208.387198349</c:v>
                </c:pt>
                <c:pt idx="17">
                  <c:v>12717769.712198349</c:v>
                </c:pt>
                <c:pt idx="18">
                  <c:v>12749713.037198348</c:v>
                </c:pt>
                <c:pt idx="19">
                  <c:v>12862857.287198348</c:v>
                </c:pt>
                <c:pt idx="20">
                  <c:v>12949313.937198348</c:v>
                </c:pt>
                <c:pt idx="21">
                  <c:v>12952841.012198348</c:v>
                </c:pt>
                <c:pt idx="22">
                  <c:v>12837127.537198348</c:v>
                </c:pt>
                <c:pt idx="23">
                  <c:v>12803574.687198348</c:v>
                </c:pt>
                <c:pt idx="24">
                  <c:v>12815090.087198349</c:v>
                </c:pt>
                <c:pt idx="25">
                  <c:v>12828710.262198349</c:v>
                </c:pt>
                <c:pt idx="26">
                  <c:v>12828710.262198349</c:v>
                </c:pt>
                <c:pt idx="27">
                  <c:v>12898065.78719835</c:v>
                </c:pt>
                <c:pt idx="28">
                  <c:v>13101287.81219835</c:v>
                </c:pt>
                <c:pt idx="29">
                  <c:v>13204904.587198351</c:v>
                </c:pt>
                <c:pt idx="30">
                  <c:v>13143738.68719835</c:v>
                </c:pt>
                <c:pt idx="31">
                  <c:v>12948307.637198349</c:v>
                </c:pt>
                <c:pt idx="32">
                  <c:v>12771926.68719835</c:v>
                </c:pt>
                <c:pt idx="33">
                  <c:v>12542354.987198351</c:v>
                </c:pt>
                <c:pt idx="34">
                  <c:v>12259956.262198351</c:v>
                </c:pt>
                <c:pt idx="35">
                  <c:v>12051523.287198352</c:v>
                </c:pt>
                <c:pt idx="36">
                  <c:v>12011662.612198351</c:v>
                </c:pt>
                <c:pt idx="37">
                  <c:v>11743951.537198352</c:v>
                </c:pt>
                <c:pt idx="38">
                  <c:v>11457191.637198351</c:v>
                </c:pt>
                <c:pt idx="39">
                  <c:v>11220162.412198352</c:v>
                </c:pt>
                <c:pt idx="40">
                  <c:v>10913481.162198352</c:v>
                </c:pt>
                <c:pt idx="41">
                  <c:v>10563816.212198352</c:v>
                </c:pt>
                <c:pt idx="42">
                  <c:v>10302909.837198352</c:v>
                </c:pt>
                <c:pt idx="43">
                  <c:v>10025213.887198353</c:v>
                </c:pt>
                <c:pt idx="44">
                  <c:v>9805546.1871983539</c:v>
                </c:pt>
                <c:pt idx="45">
                  <c:v>9677096.4871983547</c:v>
                </c:pt>
                <c:pt idx="46">
                  <c:v>9640474.137198355</c:v>
                </c:pt>
                <c:pt idx="47">
                  <c:v>9336349.2871983554</c:v>
                </c:pt>
                <c:pt idx="48">
                  <c:v>8787790.8121983558</c:v>
                </c:pt>
                <c:pt idx="49">
                  <c:v>8727638.6121983565</c:v>
                </c:pt>
                <c:pt idx="50">
                  <c:v>8630973.7871983573</c:v>
                </c:pt>
                <c:pt idx="51">
                  <c:v>8546677.6621983573</c:v>
                </c:pt>
                <c:pt idx="52">
                  <c:v>8546677.6621983573</c:v>
                </c:pt>
                <c:pt idx="53">
                  <c:v>8525330.5121983569</c:v>
                </c:pt>
                <c:pt idx="54">
                  <c:v>7965655.1621983573</c:v>
                </c:pt>
                <c:pt idx="55">
                  <c:v>7677543.6871983577</c:v>
                </c:pt>
                <c:pt idx="56">
                  <c:v>7453337.462198358</c:v>
                </c:pt>
                <c:pt idx="57">
                  <c:v>7366079.337198358</c:v>
                </c:pt>
                <c:pt idx="58">
                  <c:v>7340179.6871983577</c:v>
                </c:pt>
                <c:pt idx="59">
                  <c:v>7286666.2621983578</c:v>
                </c:pt>
                <c:pt idx="60">
                  <c:v>7196643.6371983578</c:v>
                </c:pt>
                <c:pt idx="61">
                  <c:v>7132073.9371983577</c:v>
                </c:pt>
                <c:pt idx="62">
                  <c:v>6970267.0621983577</c:v>
                </c:pt>
                <c:pt idx="63">
                  <c:v>6908711.3621983575</c:v>
                </c:pt>
                <c:pt idx="64">
                  <c:v>6667315.6371983578</c:v>
                </c:pt>
                <c:pt idx="65">
                  <c:v>6543033.1871983577</c:v>
                </c:pt>
                <c:pt idx="66">
                  <c:v>6427727.6871983577</c:v>
                </c:pt>
                <c:pt idx="67">
                  <c:v>6306684.0121983578</c:v>
                </c:pt>
                <c:pt idx="68">
                  <c:v>6126770.2621983578</c:v>
                </c:pt>
                <c:pt idx="69">
                  <c:v>5944977.462198358</c:v>
                </c:pt>
                <c:pt idx="70">
                  <c:v>5791357.2371983584</c:v>
                </c:pt>
                <c:pt idx="71">
                  <c:v>5592187.6121983584</c:v>
                </c:pt>
                <c:pt idx="72">
                  <c:v>5406639.4121983582</c:v>
                </c:pt>
                <c:pt idx="73">
                  <c:v>5199500.7621983578</c:v>
                </c:pt>
                <c:pt idx="74">
                  <c:v>4928534.9371983577</c:v>
                </c:pt>
                <c:pt idx="75">
                  <c:v>4807842.2621983578</c:v>
                </c:pt>
                <c:pt idx="76">
                  <c:v>4712520.2621983578</c:v>
                </c:pt>
                <c:pt idx="77">
                  <c:v>4497131.6371983578</c:v>
                </c:pt>
                <c:pt idx="78">
                  <c:v>4497131.6371983578</c:v>
                </c:pt>
                <c:pt idx="79">
                  <c:v>4352211.9371983577</c:v>
                </c:pt>
                <c:pt idx="80">
                  <c:v>3971339.1121983575</c:v>
                </c:pt>
                <c:pt idx="81">
                  <c:v>3537064.2621983574</c:v>
                </c:pt>
                <c:pt idx="82">
                  <c:v>3118666.8371983576</c:v>
                </c:pt>
                <c:pt idx="83">
                  <c:v>2696263.0121983574</c:v>
                </c:pt>
                <c:pt idx="84">
                  <c:v>2290366.3871983574</c:v>
                </c:pt>
                <c:pt idx="85">
                  <c:v>2015084.0621983574</c:v>
                </c:pt>
                <c:pt idx="86">
                  <c:v>1736943.6871983574</c:v>
                </c:pt>
                <c:pt idx="87">
                  <c:v>1713212.5621983574</c:v>
                </c:pt>
                <c:pt idx="88">
                  <c:v>1652687.3121983574</c:v>
                </c:pt>
                <c:pt idx="89">
                  <c:v>1496031.6371983574</c:v>
                </c:pt>
                <c:pt idx="90">
                  <c:v>1343824.7121983573</c:v>
                </c:pt>
                <c:pt idx="91">
                  <c:v>1310576.8621983572</c:v>
                </c:pt>
                <c:pt idx="92">
                  <c:v>1267687.9871983572</c:v>
                </c:pt>
                <c:pt idx="93">
                  <c:v>1135778.2871983573</c:v>
                </c:pt>
                <c:pt idx="94">
                  <c:v>927627.93719835731</c:v>
                </c:pt>
                <c:pt idx="95">
                  <c:v>730094.03719835728</c:v>
                </c:pt>
                <c:pt idx="96">
                  <c:v>686805.08719835733</c:v>
                </c:pt>
                <c:pt idx="97">
                  <c:v>654474.46219835733</c:v>
                </c:pt>
                <c:pt idx="98">
                  <c:v>632820.01219835738</c:v>
                </c:pt>
                <c:pt idx="99">
                  <c:v>629215.68719835742</c:v>
                </c:pt>
                <c:pt idx="100">
                  <c:v>648708.36219835747</c:v>
                </c:pt>
                <c:pt idx="101">
                  <c:v>655528.36219835747</c:v>
                </c:pt>
                <c:pt idx="102">
                  <c:v>636716.13719835749</c:v>
                </c:pt>
                <c:pt idx="103">
                  <c:v>536967.33719835756</c:v>
                </c:pt>
                <c:pt idx="104">
                  <c:v>609243.71219835756</c:v>
                </c:pt>
              </c:numCache>
            </c:numRef>
          </c:val>
          <c:smooth val="0"/>
        </c:ser>
        <c:dLbls>
          <c:showLegendKey val="0"/>
          <c:showVal val="0"/>
          <c:showCatName val="0"/>
          <c:showSerName val="0"/>
          <c:showPercent val="0"/>
          <c:showBubbleSize val="0"/>
        </c:dLbls>
        <c:marker val="1"/>
        <c:smooth val="0"/>
        <c:axId val="86070400"/>
        <c:axId val="86071936"/>
      </c:lineChart>
      <c:dateAx>
        <c:axId val="86070400"/>
        <c:scaling>
          <c:orientation val="minMax"/>
        </c:scaling>
        <c:delete val="0"/>
        <c:axPos val="b"/>
        <c:numFmt formatCode="[$-409]mmm\-yy;@" sourceLinked="0"/>
        <c:majorTickMark val="out"/>
        <c:minorTickMark val="none"/>
        <c:tickLblPos val="nextTo"/>
        <c:txPr>
          <a:bodyPr rot="-5400000" vert="horz"/>
          <a:lstStyle/>
          <a:p>
            <a:pPr>
              <a:defRPr/>
            </a:pPr>
            <a:endParaRPr lang="en-US"/>
          </a:p>
        </c:txPr>
        <c:crossAx val="86071936"/>
        <c:crosses val="autoZero"/>
        <c:auto val="1"/>
        <c:lblOffset val="100"/>
        <c:baseTimeUnit val="days"/>
        <c:majorUnit val="3"/>
        <c:majorTimeUnit val="months"/>
      </c:dateAx>
      <c:valAx>
        <c:axId val="86071936"/>
        <c:scaling>
          <c:orientation val="minMax"/>
        </c:scaling>
        <c:delete val="0"/>
        <c:axPos val="l"/>
        <c:majorGridlines/>
        <c:numFmt formatCode="#,##0" sourceLinked="0"/>
        <c:majorTickMark val="out"/>
        <c:minorTickMark val="none"/>
        <c:tickLblPos val="nextTo"/>
        <c:crossAx val="86070400"/>
        <c:crosses val="autoZero"/>
        <c:crossBetween val="between"/>
        <c:dispUnits>
          <c:builtInUnit val="millions"/>
          <c:dispUnitsLbl>
            <c:layout/>
            <c:tx>
              <c:rich>
                <a:bodyPr/>
                <a:lstStyle/>
                <a:p>
                  <a:pPr>
                    <a:defRPr b="0"/>
                  </a:pPr>
                  <a:r>
                    <a:rPr lang="en-US" b="0"/>
                    <a:t>Millions of Bank Florins</a:t>
                  </a:r>
                </a:p>
              </c:rich>
            </c:tx>
          </c:dispUnitsLbl>
        </c:dispUnits>
      </c:valAx>
    </c:plotArea>
    <c:legend>
      <c:legendPos val="b"/>
      <c:layout/>
      <c:overlay val="0"/>
    </c:legend>
    <c:plotVisOnly val="1"/>
    <c:dispBlanksAs val="gap"/>
    <c:showDLblsOverMax val="0"/>
  </c:chart>
  <c:spPr>
    <a:ln>
      <a:noFill/>
    </a:ln>
  </c:spPr>
  <c:txPr>
    <a:bodyPr/>
    <a:lstStyle/>
    <a:p>
      <a:pPr>
        <a:defRPr sz="1800">
          <a:latin typeface="Times New Roman" pitchFamily="18" charset="0"/>
          <a:cs typeface="Times New Roman" pitchFamily="18" charset="0"/>
        </a:defRPr>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v>Cumulative Receipts</c:v>
          </c:tx>
          <c:spPr>
            <a:ln w="38100">
              <a:solidFill>
                <a:sysClr val="windowText" lastClr="000000"/>
              </a:solidFill>
            </a:ln>
          </c:spPr>
          <c:marker>
            <c:symbol val="none"/>
          </c:marker>
          <c:cat>
            <c:numRef>
              <c:f>'New Weekly'!$L$9:$L$427</c:f>
              <c:numCache>
                <c:formatCode>d\-mmm\-yy</c:formatCode>
                <c:ptCount val="419"/>
                <c:pt idx="0">
                  <c:v>650522</c:v>
                </c:pt>
                <c:pt idx="1">
                  <c:v>650529</c:v>
                </c:pt>
                <c:pt idx="2">
                  <c:v>650536</c:v>
                </c:pt>
                <c:pt idx="3">
                  <c:v>650543</c:v>
                </c:pt>
                <c:pt idx="4">
                  <c:v>650550</c:v>
                </c:pt>
                <c:pt idx="5">
                  <c:v>650557</c:v>
                </c:pt>
                <c:pt idx="6">
                  <c:v>650564</c:v>
                </c:pt>
                <c:pt idx="7">
                  <c:v>650571</c:v>
                </c:pt>
                <c:pt idx="8">
                  <c:v>650578</c:v>
                </c:pt>
                <c:pt idx="9">
                  <c:v>650585</c:v>
                </c:pt>
                <c:pt idx="10">
                  <c:v>650592</c:v>
                </c:pt>
                <c:pt idx="11">
                  <c:v>650599</c:v>
                </c:pt>
                <c:pt idx="12">
                  <c:v>650606</c:v>
                </c:pt>
                <c:pt idx="13">
                  <c:v>650613</c:v>
                </c:pt>
                <c:pt idx="14">
                  <c:v>650620</c:v>
                </c:pt>
                <c:pt idx="15">
                  <c:v>650627</c:v>
                </c:pt>
                <c:pt idx="16">
                  <c:v>650634</c:v>
                </c:pt>
                <c:pt idx="17">
                  <c:v>650641</c:v>
                </c:pt>
                <c:pt idx="18">
                  <c:v>650648</c:v>
                </c:pt>
                <c:pt idx="19">
                  <c:v>650655</c:v>
                </c:pt>
                <c:pt idx="20">
                  <c:v>650662</c:v>
                </c:pt>
                <c:pt idx="21">
                  <c:v>650669</c:v>
                </c:pt>
                <c:pt idx="22">
                  <c:v>650676</c:v>
                </c:pt>
                <c:pt idx="23">
                  <c:v>650683</c:v>
                </c:pt>
                <c:pt idx="24">
                  <c:v>650690</c:v>
                </c:pt>
                <c:pt idx="25">
                  <c:v>650697</c:v>
                </c:pt>
                <c:pt idx="26">
                  <c:v>650704</c:v>
                </c:pt>
                <c:pt idx="27">
                  <c:v>650711</c:v>
                </c:pt>
                <c:pt idx="28">
                  <c:v>650718</c:v>
                </c:pt>
                <c:pt idx="29">
                  <c:v>650725</c:v>
                </c:pt>
                <c:pt idx="30">
                  <c:v>650732</c:v>
                </c:pt>
                <c:pt idx="31">
                  <c:v>650739</c:v>
                </c:pt>
                <c:pt idx="32">
                  <c:v>650746</c:v>
                </c:pt>
                <c:pt idx="33">
                  <c:v>650753</c:v>
                </c:pt>
                <c:pt idx="34">
                  <c:v>650760</c:v>
                </c:pt>
                <c:pt idx="35">
                  <c:v>650767</c:v>
                </c:pt>
                <c:pt idx="36">
                  <c:v>650774</c:v>
                </c:pt>
                <c:pt idx="37">
                  <c:v>650781</c:v>
                </c:pt>
                <c:pt idx="38">
                  <c:v>650788</c:v>
                </c:pt>
                <c:pt idx="39">
                  <c:v>650795</c:v>
                </c:pt>
                <c:pt idx="40">
                  <c:v>650802</c:v>
                </c:pt>
                <c:pt idx="41">
                  <c:v>650809</c:v>
                </c:pt>
                <c:pt idx="42">
                  <c:v>650816</c:v>
                </c:pt>
                <c:pt idx="43">
                  <c:v>650823</c:v>
                </c:pt>
                <c:pt idx="44">
                  <c:v>650830</c:v>
                </c:pt>
                <c:pt idx="45">
                  <c:v>650837</c:v>
                </c:pt>
                <c:pt idx="46">
                  <c:v>650844</c:v>
                </c:pt>
                <c:pt idx="47">
                  <c:v>650851</c:v>
                </c:pt>
                <c:pt idx="48">
                  <c:v>650858</c:v>
                </c:pt>
                <c:pt idx="49">
                  <c:v>650865</c:v>
                </c:pt>
                <c:pt idx="50">
                  <c:v>650872</c:v>
                </c:pt>
                <c:pt idx="51">
                  <c:v>650879</c:v>
                </c:pt>
                <c:pt idx="52">
                  <c:v>650886</c:v>
                </c:pt>
                <c:pt idx="53">
                  <c:v>650893</c:v>
                </c:pt>
                <c:pt idx="54">
                  <c:v>650900</c:v>
                </c:pt>
                <c:pt idx="55">
                  <c:v>650907</c:v>
                </c:pt>
                <c:pt idx="56">
                  <c:v>650914</c:v>
                </c:pt>
                <c:pt idx="57">
                  <c:v>650921</c:v>
                </c:pt>
                <c:pt idx="58">
                  <c:v>650928</c:v>
                </c:pt>
                <c:pt idx="59">
                  <c:v>650935</c:v>
                </c:pt>
                <c:pt idx="60">
                  <c:v>650942</c:v>
                </c:pt>
                <c:pt idx="61">
                  <c:v>650949</c:v>
                </c:pt>
                <c:pt idx="62">
                  <c:v>650956</c:v>
                </c:pt>
                <c:pt idx="63">
                  <c:v>650963</c:v>
                </c:pt>
                <c:pt idx="64">
                  <c:v>650970</c:v>
                </c:pt>
                <c:pt idx="65">
                  <c:v>650977</c:v>
                </c:pt>
                <c:pt idx="66">
                  <c:v>650984</c:v>
                </c:pt>
                <c:pt idx="67">
                  <c:v>650991</c:v>
                </c:pt>
                <c:pt idx="68">
                  <c:v>650998</c:v>
                </c:pt>
                <c:pt idx="69">
                  <c:v>651005</c:v>
                </c:pt>
                <c:pt idx="70">
                  <c:v>651012</c:v>
                </c:pt>
                <c:pt idx="71">
                  <c:v>651019</c:v>
                </c:pt>
                <c:pt idx="72">
                  <c:v>651026</c:v>
                </c:pt>
                <c:pt idx="73">
                  <c:v>651033</c:v>
                </c:pt>
                <c:pt idx="74">
                  <c:v>651040</c:v>
                </c:pt>
                <c:pt idx="75">
                  <c:v>651047</c:v>
                </c:pt>
                <c:pt idx="76">
                  <c:v>651054</c:v>
                </c:pt>
                <c:pt idx="77">
                  <c:v>651061</c:v>
                </c:pt>
                <c:pt idx="78">
                  <c:v>651068</c:v>
                </c:pt>
                <c:pt idx="79">
                  <c:v>651075</c:v>
                </c:pt>
                <c:pt idx="80">
                  <c:v>651082</c:v>
                </c:pt>
                <c:pt idx="81">
                  <c:v>651089</c:v>
                </c:pt>
                <c:pt idx="82">
                  <c:v>651096</c:v>
                </c:pt>
                <c:pt idx="83">
                  <c:v>651103</c:v>
                </c:pt>
                <c:pt idx="84">
                  <c:v>651110</c:v>
                </c:pt>
                <c:pt idx="85">
                  <c:v>651117</c:v>
                </c:pt>
                <c:pt idx="86">
                  <c:v>651124</c:v>
                </c:pt>
                <c:pt idx="87">
                  <c:v>651131</c:v>
                </c:pt>
                <c:pt idx="88">
                  <c:v>651138</c:v>
                </c:pt>
                <c:pt idx="89">
                  <c:v>651145</c:v>
                </c:pt>
                <c:pt idx="90">
                  <c:v>651152</c:v>
                </c:pt>
                <c:pt idx="91">
                  <c:v>651159</c:v>
                </c:pt>
                <c:pt idx="92">
                  <c:v>651166</c:v>
                </c:pt>
                <c:pt idx="93">
                  <c:v>651173</c:v>
                </c:pt>
                <c:pt idx="94">
                  <c:v>651180</c:v>
                </c:pt>
                <c:pt idx="95">
                  <c:v>651187</c:v>
                </c:pt>
                <c:pt idx="96">
                  <c:v>651194</c:v>
                </c:pt>
                <c:pt idx="97">
                  <c:v>651201</c:v>
                </c:pt>
                <c:pt idx="98">
                  <c:v>651208</c:v>
                </c:pt>
                <c:pt idx="99">
                  <c:v>651215</c:v>
                </c:pt>
                <c:pt idx="100">
                  <c:v>651222</c:v>
                </c:pt>
                <c:pt idx="101">
                  <c:v>651229</c:v>
                </c:pt>
                <c:pt idx="102">
                  <c:v>651236</c:v>
                </c:pt>
                <c:pt idx="103">
                  <c:v>651243</c:v>
                </c:pt>
                <c:pt idx="104">
                  <c:v>651250</c:v>
                </c:pt>
                <c:pt idx="105">
                  <c:v>651257</c:v>
                </c:pt>
                <c:pt idx="106">
                  <c:v>651264</c:v>
                </c:pt>
                <c:pt idx="107">
                  <c:v>651271</c:v>
                </c:pt>
                <c:pt idx="108">
                  <c:v>651278</c:v>
                </c:pt>
                <c:pt idx="109">
                  <c:v>651285</c:v>
                </c:pt>
                <c:pt idx="110">
                  <c:v>651292</c:v>
                </c:pt>
                <c:pt idx="111">
                  <c:v>651299</c:v>
                </c:pt>
                <c:pt idx="112">
                  <c:v>651306</c:v>
                </c:pt>
                <c:pt idx="113">
                  <c:v>651313</c:v>
                </c:pt>
                <c:pt idx="114">
                  <c:v>651320</c:v>
                </c:pt>
                <c:pt idx="115">
                  <c:v>651327</c:v>
                </c:pt>
                <c:pt idx="116">
                  <c:v>651334</c:v>
                </c:pt>
                <c:pt idx="117">
                  <c:v>651341</c:v>
                </c:pt>
                <c:pt idx="118">
                  <c:v>651348</c:v>
                </c:pt>
                <c:pt idx="119">
                  <c:v>651355</c:v>
                </c:pt>
                <c:pt idx="120">
                  <c:v>651362</c:v>
                </c:pt>
                <c:pt idx="121">
                  <c:v>651369</c:v>
                </c:pt>
                <c:pt idx="122">
                  <c:v>651376</c:v>
                </c:pt>
                <c:pt idx="123">
                  <c:v>651383</c:v>
                </c:pt>
                <c:pt idx="124">
                  <c:v>651390</c:v>
                </c:pt>
                <c:pt idx="125">
                  <c:v>651397</c:v>
                </c:pt>
                <c:pt idx="126">
                  <c:v>651404</c:v>
                </c:pt>
                <c:pt idx="127">
                  <c:v>651411</c:v>
                </c:pt>
                <c:pt idx="128">
                  <c:v>651418</c:v>
                </c:pt>
                <c:pt idx="129">
                  <c:v>651425</c:v>
                </c:pt>
                <c:pt idx="130">
                  <c:v>651432</c:v>
                </c:pt>
                <c:pt idx="131">
                  <c:v>651439</c:v>
                </c:pt>
                <c:pt idx="132">
                  <c:v>651446</c:v>
                </c:pt>
                <c:pt idx="133">
                  <c:v>651453</c:v>
                </c:pt>
                <c:pt idx="134">
                  <c:v>651460</c:v>
                </c:pt>
                <c:pt idx="135">
                  <c:v>651467</c:v>
                </c:pt>
                <c:pt idx="136">
                  <c:v>651474</c:v>
                </c:pt>
                <c:pt idx="137">
                  <c:v>651481</c:v>
                </c:pt>
                <c:pt idx="138">
                  <c:v>651488</c:v>
                </c:pt>
                <c:pt idx="139">
                  <c:v>651495</c:v>
                </c:pt>
                <c:pt idx="140">
                  <c:v>651502</c:v>
                </c:pt>
                <c:pt idx="141">
                  <c:v>651509</c:v>
                </c:pt>
                <c:pt idx="142">
                  <c:v>651516</c:v>
                </c:pt>
                <c:pt idx="143">
                  <c:v>651523</c:v>
                </c:pt>
                <c:pt idx="144">
                  <c:v>651530</c:v>
                </c:pt>
                <c:pt idx="145">
                  <c:v>651537</c:v>
                </c:pt>
                <c:pt idx="146">
                  <c:v>651544</c:v>
                </c:pt>
                <c:pt idx="147">
                  <c:v>651551</c:v>
                </c:pt>
                <c:pt idx="148">
                  <c:v>651558</c:v>
                </c:pt>
                <c:pt idx="149">
                  <c:v>651565</c:v>
                </c:pt>
                <c:pt idx="150">
                  <c:v>651572</c:v>
                </c:pt>
                <c:pt idx="151">
                  <c:v>651579</c:v>
                </c:pt>
                <c:pt idx="152">
                  <c:v>651586</c:v>
                </c:pt>
                <c:pt idx="153">
                  <c:v>651593</c:v>
                </c:pt>
                <c:pt idx="154">
                  <c:v>651600</c:v>
                </c:pt>
                <c:pt idx="155">
                  <c:v>651607</c:v>
                </c:pt>
                <c:pt idx="156">
                  <c:v>651614</c:v>
                </c:pt>
                <c:pt idx="157">
                  <c:v>651621</c:v>
                </c:pt>
                <c:pt idx="158">
                  <c:v>651628</c:v>
                </c:pt>
                <c:pt idx="159">
                  <c:v>651635</c:v>
                </c:pt>
                <c:pt idx="160">
                  <c:v>651642</c:v>
                </c:pt>
                <c:pt idx="161">
                  <c:v>651649</c:v>
                </c:pt>
                <c:pt idx="162">
                  <c:v>651656</c:v>
                </c:pt>
                <c:pt idx="163">
                  <c:v>651663</c:v>
                </c:pt>
                <c:pt idx="164">
                  <c:v>651670</c:v>
                </c:pt>
                <c:pt idx="165">
                  <c:v>651677</c:v>
                </c:pt>
                <c:pt idx="166">
                  <c:v>651684</c:v>
                </c:pt>
                <c:pt idx="167">
                  <c:v>651691</c:v>
                </c:pt>
                <c:pt idx="168">
                  <c:v>651698</c:v>
                </c:pt>
                <c:pt idx="169">
                  <c:v>651705</c:v>
                </c:pt>
                <c:pt idx="170">
                  <c:v>651712</c:v>
                </c:pt>
                <c:pt idx="171">
                  <c:v>651719</c:v>
                </c:pt>
                <c:pt idx="172">
                  <c:v>651726</c:v>
                </c:pt>
                <c:pt idx="173">
                  <c:v>651733</c:v>
                </c:pt>
                <c:pt idx="174">
                  <c:v>651740</c:v>
                </c:pt>
                <c:pt idx="175">
                  <c:v>651747</c:v>
                </c:pt>
                <c:pt idx="176">
                  <c:v>651754</c:v>
                </c:pt>
                <c:pt idx="177">
                  <c:v>651761</c:v>
                </c:pt>
                <c:pt idx="178">
                  <c:v>651768</c:v>
                </c:pt>
                <c:pt idx="179">
                  <c:v>651775</c:v>
                </c:pt>
                <c:pt idx="180">
                  <c:v>651782</c:v>
                </c:pt>
                <c:pt idx="181">
                  <c:v>651789</c:v>
                </c:pt>
                <c:pt idx="182">
                  <c:v>651796</c:v>
                </c:pt>
                <c:pt idx="183">
                  <c:v>651803</c:v>
                </c:pt>
                <c:pt idx="184">
                  <c:v>651810</c:v>
                </c:pt>
                <c:pt idx="185">
                  <c:v>651817</c:v>
                </c:pt>
                <c:pt idx="186">
                  <c:v>651824</c:v>
                </c:pt>
                <c:pt idx="187">
                  <c:v>651831</c:v>
                </c:pt>
                <c:pt idx="188">
                  <c:v>651838</c:v>
                </c:pt>
                <c:pt idx="189">
                  <c:v>651845</c:v>
                </c:pt>
                <c:pt idx="190">
                  <c:v>651852</c:v>
                </c:pt>
                <c:pt idx="191">
                  <c:v>651859</c:v>
                </c:pt>
                <c:pt idx="192">
                  <c:v>651866</c:v>
                </c:pt>
                <c:pt idx="193">
                  <c:v>651873</c:v>
                </c:pt>
                <c:pt idx="194">
                  <c:v>651880</c:v>
                </c:pt>
                <c:pt idx="195">
                  <c:v>651887</c:v>
                </c:pt>
                <c:pt idx="196">
                  <c:v>651894</c:v>
                </c:pt>
                <c:pt idx="197">
                  <c:v>651901</c:v>
                </c:pt>
                <c:pt idx="198">
                  <c:v>651908</c:v>
                </c:pt>
                <c:pt idx="199">
                  <c:v>651915</c:v>
                </c:pt>
                <c:pt idx="200">
                  <c:v>651922</c:v>
                </c:pt>
                <c:pt idx="201">
                  <c:v>651929</c:v>
                </c:pt>
                <c:pt idx="202">
                  <c:v>651936</c:v>
                </c:pt>
                <c:pt idx="203">
                  <c:v>651943</c:v>
                </c:pt>
                <c:pt idx="204">
                  <c:v>651950</c:v>
                </c:pt>
                <c:pt idx="205">
                  <c:v>651957</c:v>
                </c:pt>
                <c:pt idx="206">
                  <c:v>651964</c:v>
                </c:pt>
                <c:pt idx="207">
                  <c:v>651971</c:v>
                </c:pt>
                <c:pt idx="208">
                  <c:v>651978</c:v>
                </c:pt>
                <c:pt idx="209">
                  <c:v>651985</c:v>
                </c:pt>
                <c:pt idx="210">
                  <c:v>651992</c:v>
                </c:pt>
                <c:pt idx="211">
                  <c:v>651999</c:v>
                </c:pt>
                <c:pt idx="212">
                  <c:v>652006</c:v>
                </c:pt>
                <c:pt idx="213">
                  <c:v>652013</c:v>
                </c:pt>
                <c:pt idx="214">
                  <c:v>652020</c:v>
                </c:pt>
                <c:pt idx="215">
                  <c:v>652027</c:v>
                </c:pt>
                <c:pt idx="216">
                  <c:v>652034</c:v>
                </c:pt>
                <c:pt idx="217">
                  <c:v>652041</c:v>
                </c:pt>
                <c:pt idx="218">
                  <c:v>652048</c:v>
                </c:pt>
                <c:pt idx="219">
                  <c:v>652055</c:v>
                </c:pt>
                <c:pt idx="220">
                  <c:v>652062</c:v>
                </c:pt>
                <c:pt idx="221">
                  <c:v>652069</c:v>
                </c:pt>
                <c:pt idx="222">
                  <c:v>652076</c:v>
                </c:pt>
                <c:pt idx="223">
                  <c:v>652083</c:v>
                </c:pt>
                <c:pt idx="224">
                  <c:v>652090</c:v>
                </c:pt>
                <c:pt idx="225">
                  <c:v>652097</c:v>
                </c:pt>
                <c:pt idx="226">
                  <c:v>652104</c:v>
                </c:pt>
                <c:pt idx="227">
                  <c:v>652111</c:v>
                </c:pt>
                <c:pt idx="228">
                  <c:v>652118</c:v>
                </c:pt>
                <c:pt idx="229">
                  <c:v>652125</c:v>
                </c:pt>
                <c:pt idx="230">
                  <c:v>652132</c:v>
                </c:pt>
                <c:pt idx="231">
                  <c:v>652139</c:v>
                </c:pt>
                <c:pt idx="232">
                  <c:v>652146</c:v>
                </c:pt>
                <c:pt idx="233">
                  <c:v>652153</c:v>
                </c:pt>
                <c:pt idx="234">
                  <c:v>652160</c:v>
                </c:pt>
                <c:pt idx="235">
                  <c:v>652167</c:v>
                </c:pt>
                <c:pt idx="236">
                  <c:v>652174</c:v>
                </c:pt>
                <c:pt idx="237">
                  <c:v>652181</c:v>
                </c:pt>
                <c:pt idx="238">
                  <c:v>652188</c:v>
                </c:pt>
                <c:pt idx="239">
                  <c:v>652195</c:v>
                </c:pt>
                <c:pt idx="240">
                  <c:v>652202</c:v>
                </c:pt>
                <c:pt idx="241">
                  <c:v>652209</c:v>
                </c:pt>
                <c:pt idx="242">
                  <c:v>652216</c:v>
                </c:pt>
                <c:pt idx="243">
                  <c:v>652223</c:v>
                </c:pt>
                <c:pt idx="244">
                  <c:v>652230</c:v>
                </c:pt>
                <c:pt idx="245">
                  <c:v>652237</c:v>
                </c:pt>
                <c:pt idx="246">
                  <c:v>652244</c:v>
                </c:pt>
                <c:pt idx="247">
                  <c:v>652251</c:v>
                </c:pt>
                <c:pt idx="248">
                  <c:v>652258</c:v>
                </c:pt>
                <c:pt idx="249">
                  <c:v>652265</c:v>
                </c:pt>
                <c:pt idx="250">
                  <c:v>652272</c:v>
                </c:pt>
                <c:pt idx="251">
                  <c:v>652279</c:v>
                </c:pt>
                <c:pt idx="252">
                  <c:v>652286</c:v>
                </c:pt>
                <c:pt idx="253">
                  <c:v>652293</c:v>
                </c:pt>
                <c:pt idx="254">
                  <c:v>652300</c:v>
                </c:pt>
                <c:pt idx="255">
                  <c:v>652307</c:v>
                </c:pt>
                <c:pt idx="256">
                  <c:v>652314</c:v>
                </c:pt>
                <c:pt idx="257">
                  <c:v>652321</c:v>
                </c:pt>
                <c:pt idx="258">
                  <c:v>652328</c:v>
                </c:pt>
                <c:pt idx="259">
                  <c:v>652335</c:v>
                </c:pt>
                <c:pt idx="260">
                  <c:v>652342</c:v>
                </c:pt>
                <c:pt idx="261">
                  <c:v>652349</c:v>
                </c:pt>
                <c:pt idx="262">
                  <c:v>652356</c:v>
                </c:pt>
                <c:pt idx="263">
                  <c:v>652363</c:v>
                </c:pt>
                <c:pt idx="264">
                  <c:v>652370</c:v>
                </c:pt>
                <c:pt idx="265">
                  <c:v>652377</c:v>
                </c:pt>
                <c:pt idx="266">
                  <c:v>652384</c:v>
                </c:pt>
                <c:pt idx="267">
                  <c:v>652391</c:v>
                </c:pt>
                <c:pt idx="268">
                  <c:v>652398</c:v>
                </c:pt>
                <c:pt idx="269">
                  <c:v>652405</c:v>
                </c:pt>
                <c:pt idx="270">
                  <c:v>652412</c:v>
                </c:pt>
                <c:pt idx="271">
                  <c:v>652419</c:v>
                </c:pt>
                <c:pt idx="272">
                  <c:v>652426</c:v>
                </c:pt>
                <c:pt idx="273">
                  <c:v>652433</c:v>
                </c:pt>
                <c:pt idx="274">
                  <c:v>652440</c:v>
                </c:pt>
                <c:pt idx="275">
                  <c:v>652447</c:v>
                </c:pt>
                <c:pt idx="276">
                  <c:v>652454</c:v>
                </c:pt>
                <c:pt idx="277">
                  <c:v>652461</c:v>
                </c:pt>
                <c:pt idx="278">
                  <c:v>652468</c:v>
                </c:pt>
                <c:pt idx="279">
                  <c:v>652475</c:v>
                </c:pt>
                <c:pt idx="280">
                  <c:v>652482</c:v>
                </c:pt>
                <c:pt idx="281">
                  <c:v>652489</c:v>
                </c:pt>
                <c:pt idx="282">
                  <c:v>652496</c:v>
                </c:pt>
                <c:pt idx="283">
                  <c:v>652503</c:v>
                </c:pt>
                <c:pt idx="284">
                  <c:v>652510</c:v>
                </c:pt>
                <c:pt idx="285">
                  <c:v>652517</c:v>
                </c:pt>
                <c:pt idx="286">
                  <c:v>652524</c:v>
                </c:pt>
                <c:pt idx="287">
                  <c:v>652531</c:v>
                </c:pt>
                <c:pt idx="288">
                  <c:v>652538</c:v>
                </c:pt>
                <c:pt idx="289">
                  <c:v>652545</c:v>
                </c:pt>
                <c:pt idx="290">
                  <c:v>652552</c:v>
                </c:pt>
                <c:pt idx="291">
                  <c:v>652559</c:v>
                </c:pt>
                <c:pt idx="292">
                  <c:v>652566</c:v>
                </c:pt>
                <c:pt idx="293">
                  <c:v>652573</c:v>
                </c:pt>
                <c:pt idx="294">
                  <c:v>652580</c:v>
                </c:pt>
                <c:pt idx="295">
                  <c:v>652587</c:v>
                </c:pt>
                <c:pt idx="296">
                  <c:v>652594</c:v>
                </c:pt>
                <c:pt idx="297">
                  <c:v>652601</c:v>
                </c:pt>
                <c:pt idx="298">
                  <c:v>652608</c:v>
                </c:pt>
                <c:pt idx="299">
                  <c:v>652615</c:v>
                </c:pt>
                <c:pt idx="300">
                  <c:v>652622</c:v>
                </c:pt>
                <c:pt idx="301">
                  <c:v>652629</c:v>
                </c:pt>
                <c:pt idx="302">
                  <c:v>652636</c:v>
                </c:pt>
                <c:pt idx="303">
                  <c:v>652643</c:v>
                </c:pt>
                <c:pt idx="304">
                  <c:v>652650</c:v>
                </c:pt>
                <c:pt idx="305">
                  <c:v>652657</c:v>
                </c:pt>
                <c:pt idx="306">
                  <c:v>652664</c:v>
                </c:pt>
                <c:pt idx="307">
                  <c:v>652671</c:v>
                </c:pt>
                <c:pt idx="308">
                  <c:v>652678</c:v>
                </c:pt>
                <c:pt idx="309">
                  <c:v>652685</c:v>
                </c:pt>
                <c:pt idx="310">
                  <c:v>652692</c:v>
                </c:pt>
                <c:pt idx="311">
                  <c:v>652699</c:v>
                </c:pt>
                <c:pt idx="312">
                  <c:v>652706</c:v>
                </c:pt>
                <c:pt idx="313">
                  <c:v>652713</c:v>
                </c:pt>
                <c:pt idx="314">
                  <c:v>652720</c:v>
                </c:pt>
                <c:pt idx="315">
                  <c:v>652727</c:v>
                </c:pt>
                <c:pt idx="316">
                  <c:v>652734</c:v>
                </c:pt>
                <c:pt idx="317">
                  <c:v>652741</c:v>
                </c:pt>
                <c:pt idx="318">
                  <c:v>652748</c:v>
                </c:pt>
                <c:pt idx="319">
                  <c:v>652755</c:v>
                </c:pt>
                <c:pt idx="320">
                  <c:v>652762</c:v>
                </c:pt>
                <c:pt idx="321">
                  <c:v>652769</c:v>
                </c:pt>
                <c:pt idx="322">
                  <c:v>652776</c:v>
                </c:pt>
                <c:pt idx="323">
                  <c:v>652783</c:v>
                </c:pt>
                <c:pt idx="324">
                  <c:v>652790</c:v>
                </c:pt>
                <c:pt idx="325">
                  <c:v>652797</c:v>
                </c:pt>
                <c:pt idx="326">
                  <c:v>652804</c:v>
                </c:pt>
                <c:pt idx="327">
                  <c:v>652811</c:v>
                </c:pt>
                <c:pt idx="328">
                  <c:v>652818</c:v>
                </c:pt>
                <c:pt idx="329">
                  <c:v>652825</c:v>
                </c:pt>
                <c:pt idx="330">
                  <c:v>652832</c:v>
                </c:pt>
                <c:pt idx="331">
                  <c:v>652839</c:v>
                </c:pt>
                <c:pt idx="332">
                  <c:v>652846</c:v>
                </c:pt>
                <c:pt idx="333">
                  <c:v>652853</c:v>
                </c:pt>
                <c:pt idx="334">
                  <c:v>652860</c:v>
                </c:pt>
                <c:pt idx="335">
                  <c:v>652867</c:v>
                </c:pt>
                <c:pt idx="336">
                  <c:v>652874</c:v>
                </c:pt>
                <c:pt idx="337">
                  <c:v>652881</c:v>
                </c:pt>
                <c:pt idx="338">
                  <c:v>652888</c:v>
                </c:pt>
                <c:pt idx="339">
                  <c:v>652895</c:v>
                </c:pt>
                <c:pt idx="340">
                  <c:v>652902</c:v>
                </c:pt>
                <c:pt idx="341">
                  <c:v>652909</c:v>
                </c:pt>
                <c:pt idx="342">
                  <c:v>652916</c:v>
                </c:pt>
                <c:pt idx="343">
                  <c:v>652923</c:v>
                </c:pt>
                <c:pt idx="344">
                  <c:v>652930</c:v>
                </c:pt>
                <c:pt idx="345">
                  <c:v>652937</c:v>
                </c:pt>
                <c:pt idx="346">
                  <c:v>652944</c:v>
                </c:pt>
                <c:pt idx="347">
                  <c:v>652951</c:v>
                </c:pt>
                <c:pt idx="348">
                  <c:v>652958</c:v>
                </c:pt>
                <c:pt idx="349">
                  <c:v>652965</c:v>
                </c:pt>
                <c:pt idx="350">
                  <c:v>652972</c:v>
                </c:pt>
                <c:pt idx="351">
                  <c:v>652979</c:v>
                </c:pt>
                <c:pt idx="352">
                  <c:v>652986</c:v>
                </c:pt>
                <c:pt idx="353">
                  <c:v>652993</c:v>
                </c:pt>
                <c:pt idx="354">
                  <c:v>653000</c:v>
                </c:pt>
                <c:pt idx="355">
                  <c:v>653007</c:v>
                </c:pt>
                <c:pt idx="356">
                  <c:v>653014</c:v>
                </c:pt>
                <c:pt idx="357">
                  <c:v>653021</c:v>
                </c:pt>
                <c:pt idx="358">
                  <c:v>653028</c:v>
                </c:pt>
                <c:pt idx="359">
                  <c:v>653035</c:v>
                </c:pt>
                <c:pt idx="360">
                  <c:v>653042</c:v>
                </c:pt>
                <c:pt idx="361">
                  <c:v>653049</c:v>
                </c:pt>
                <c:pt idx="362">
                  <c:v>653056</c:v>
                </c:pt>
                <c:pt idx="363">
                  <c:v>653063</c:v>
                </c:pt>
                <c:pt idx="364">
                  <c:v>653070</c:v>
                </c:pt>
                <c:pt idx="365">
                  <c:v>653077</c:v>
                </c:pt>
                <c:pt idx="366">
                  <c:v>653084</c:v>
                </c:pt>
                <c:pt idx="367">
                  <c:v>653091</c:v>
                </c:pt>
                <c:pt idx="368">
                  <c:v>653098</c:v>
                </c:pt>
                <c:pt idx="369">
                  <c:v>653105</c:v>
                </c:pt>
                <c:pt idx="370">
                  <c:v>653112</c:v>
                </c:pt>
                <c:pt idx="371">
                  <c:v>653119</c:v>
                </c:pt>
                <c:pt idx="372">
                  <c:v>653126</c:v>
                </c:pt>
                <c:pt idx="373">
                  <c:v>653133</c:v>
                </c:pt>
                <c:pt idx="374">
                  <c:v>653140</c:v>
                </c:pt>
                <c:pt idx="375">
                  <c:v>653147</c:v>
                </c:pt>
                <c:pt idx="376">
                  <c:v>653154</c:v>
                </c:pt>
                <c:pt idx="377">
                  <c:v>653161</c:v>
                </c:pt>
                <c:pt idx="378">
                  <c:v>653168</c:v>
                </c:pt>
                <c:pt idx="379">
                  <c:v>653175</c:v>
                </c:pt>
                <c:pt idx="380">
                  <c:v>653182</c:v>
                </c:pt>
                <c:pt idx="381">
                  <c:v>653189</c:v>
                </c:pt>
                <c:pt idx="382">
                  <c:v>653196</c:v>
                </c:pt>
                <c:pt idx="383">
                  <c:v>653203</c:v>
                </c:pt>
                <c:pt idx="384">
                  <c:v>653210</c:v>
                </c:pt>
                <c:pt idx="385">
                  <c:v>653217</c:v>
                </c:pt>
                <c:pt idx="386">
                  <c:v>653224</c:v>
                </c:pt>
                <c:pt idx="387">
                  <c:v>653231</c:v>
                </c:pt>
                <c:pt idx="388">
                  <c:v>653238</c:v>
                </c:pt>
                <c:pt idx="389">
                  <c:v>653245</c:v>
                </c:pt>
                <c:pt idx="390">
                  <c:v>653252</c:v>
                </c:pt>
                <c:pt idx="391">
                  <c:v>653259</c:v>
                </c:pt>
                <c:pt idx="392">
                  <c:v>653266</c:v>
                </c:pt>
                <c:pt idx="393">
                  <c:v>653273</c:v>
                </c:pt>
                <c:pt idx="394">
                  <c:v>653280</c:v>
                </c:pt>
                <c:pt idx="395">
                  <c:v>653287</c:v>
                </c:pt>
                <c:pt idx="396">
                  <c:v>653294</c:v>
                </c:pt>
                <c:pt idx="397">
                  <c:v>653301</c:v>
                </c:pt>
                <c:pt idx="398">
                  <c:v>653308</c:v>
                </c:pt>
                <c:pt idx="399">
                  <c:v>653315</c:v>
                </c:pt>
                <c:pt idx="400">
                  <c:v>653322</c:v>
                </c:pt>
                <c:pt idx="401">
                  <c:v>653329</c:v>
                </c:pt>
                <c:pt idx="402">
                  <c:v>653336</c:v>
                </c:pt>
                <c:pt idx="403">
                  <c:v>653343</c:v>
                </c:pt>
                <c:pt idx="404">
                  <c:v>653350</c:v>
                </c:pt>
                <c:pt idx="405">
                  <c:v>653357</c:v>
                </c:pt>
                <c:pt idx="406">
                  <c:v>653364</c:v>
                </c:pt>
                <c:pt idx="407">
                  <c:v>653371</c:v>
                </c:pt>
                <c:pt idx="408">
                  <c:v>653378</c:v>
                </c:pt>
                <c:pt idx="409">
                  <c:v>653385</c:v>
                </c:pt>
                <c:pt idx="410">
                  <c:v>653392</c:v>
                </c:pt>
                <c:pt idx="411">
                  <c:v>653399</c:v>
                </c:pt>
                <c:pt idx="412">
                  <c:v>653406</c:v>
                </c:pt>
                <c:pt idx="413">
                  <c:v>653413</c:v>
                </c:pt>
                <c:pt idx="414">
                  <c:v>653420</c:v>
                </c:pt>
                <c:pt idx="415">
                  <c:v>653427</c:v>
                </c:pt>
                <c:pt idx="416">
                  <c:v>653434</c:v>
                </c:pt>
                <c:pt idx="417">
                  <c:v>653441</c:v>
                </c:pt>
                <c:pt idx="418">
                  <c:v>653448</c:v>
                </c:pt>
              </c:numCache>
            </c:numRef>
          </c:cat>
          <c:val>
            <c:numRef>
              <c:f>'New Weekly'!$M$8:$M$112</c:f>
              <c:numCache>
                <c:formatCode>_(* #,##0.00_);_(* \(#,##0.00\);_(* "-"??_);_(@_)</c:formatCode>
                <c:ptCount val="105"/>
                <c:pt idx="0" formatCode="#,##0.00">
                  <c:v>10603344.062198352</c:v>
                </c:pt>
                <c:pt idx="1">
                  <c:v>10628113.937198352</c:v>
                </c:pt>
                <c:pt idx="2">
                  <c:v>10670080.762198351</c:v>
                </c:pt>
                <c:pt idx="3">
                  <c:v>10790827.337198351</c:v>
                </c:pt>
                <c:pt idx="4">
                  <c:v>10788307.93719835</c:v>
                </c:pt>
                <c:pt idx="5">
                  <c:v>11017834.887198349</c:v>
                </c:pt>
                <c:pt idx="6">
                  <c:v>11054675.362198349</c:v>
                </c:pt>
                <c:pt idx="7">
                  <c:v>11418049.312198348</c:v>
                </c:pt>
                <c:pt idx="8">
                  <c:v>11735798.437198348</c:v>
                </c:pt>
                <c:pt idx="9">
                  <c:v>12052916.787198348</c:v>
                </c:pt>
                <c:pt idx="10">
                  <c:v>12220237.987198347</c:v>
                </c:pt>
                <c:pt idx="11">
                  <c:v>12350503.887198348</c:v>
                </c:pt>
                <c:pt idx="12">
                  <c:v>12438306.637198348</c:v>
                </c:pt>
                <c:pt idx="13">
                  <c:v>12615941.162198348</c:v>
                </c:pt>
                <c:pt idx="14">
                  <c:v>12745540.087198349</c:v>
                </c:pt>
                <c:pt idx="15">
                  <c:v>12670908.887198349</c:v>
                </c:pt>
                <c:pt idx="16">
                  <c:v>12611208.387198349</c:v>
                </c:pt>
                <c:pt idx="17">
                  <c:v>12717769.712198349</c:v>
                </c:pt>
                <c:pt idx="18">
                  <c:v>12749713.037198348</c:v>
                </c:pt>
                <c:pt idx="19">
                  <c:v>12862857.287198348</c:v>
                </c:pt>
                <c:pt idx="20">
                  <c:v>12949313.937198348</c:v>
                </c:pt>
                <c:pt idx="21">
                  <c:v>12952841.012198348</c:v>
                </c:pt>
                <c:pt idx="22">
                  <c:v>12837127.537198348</c:v>
                </c:pt>
                <c:pt idx="23">
                  <c:v>12803574.687198348</c:v>
                </c:pt>
                <c:pt idx="24">
                  <c:v>12815090.087198349</c:v>
                </c:pt>
                <c:pt idx="25">
                  <c:v>12828710.262198349</c:v>
                </c:pt>
                <c:pt idx="26">
                  <c:v>12828710.262198349</c:v>
                </c:pt>
                <c:pt idx="27">
                  <c:v>12898065.78719835</c:v>
                </c:pt>
                <c:pt idx="28">
                  <c:v>13101287.81219835</c:v>
                </c:pt>
                <c:pt idx="29">
                  <c:v>13204904.587198351</c:v>
                </c:pt>
                <c:pt idx="30">
                  <c:v>13143738.68719835</c:v>
                </c:pt>
                <c:pt idx="31">
                  <c:v>12948307.637198349</c:v>
                </c:pt>
                <c:pt idx="32">
                  <c:v>12771926.68719835</c:v>
                </c:pt>
                <c:pt idx="33">
                  <c:v>12542354.987198351</c:v>
                </c:pt>
                <c:pt idx="34">
                  <c:v>12259956.262198351</c:v>
                </c:pt>
                <c:pt idx="35">
                  <c:v>12051523.287198352</c:v>
                </c:pt>
                <c:pt idx="36">
                  <c:v>12011662.612198351</c:v>
                </c:pt>
                <c:pt idx="37">
                  <c:v>11743951.537198352</c:v>
                </c:pt>
                <c:pt idx="38">
                  <c:v>11457191.637198351</c:v>
                </c:pt>
                <c:pt idx="39">
                  <c:v>11220162.412198352</c:v>
                </c:pt>
                <c:pt idx="40">
                  <c:v>10913481.162198352</c:v>
                </c:pt>
                <c:pt idx="41">
                  <c:v>10563816.212198352</c:v>
                </c:pt>
                <c:pt idx="42">
                  <c:v>10302909.837198352</c:v>
                </c:pt>
                <c:pt idx="43">
                  <c:v>10025213.887198353</c:v>
                </c:pt>
                <c:pt idx="44">
                  <c:v>9805546.1871983539</c:v>
                </c:pt>
                <c:pt idx="45">
                  <c:v>9677096.4871983547</c:v>
                </c:pt>
                <c:pt idx="46">
                  <c:v>9640474.137198355</c:v>
                </c:pt>
                <c:pt idx="47">
                  <c:v>9336349.2871983554</c:v>
                </c:pt>
                <c:pt idx="48">
                  <c:v>8787790.8121983558</c:v>
                </c:pt>
                <c:pt idx="49">
                  <c:v>8727638.6121983565</c:v>
                </c:pt>
                <c:pt idx="50">
                  <c:v>8630973.7871983573</c:v>
                </c:pt>
                <c:pt idx="51">
                  <c:v>8546677.6621983573</c:v>
                </c:pt>
                <c:pt idx="52">
                  <c:v>8546677.6621983573</c:v>
                </c:pt>
                <c:pt idx="53">
                  <c:v>8525330.5121983569</c:v>
                </c:pt>
                <c:pt idx="54">
                  <c:v>7965655.1621983573</c:v>
                </c:pt>
                <c:pt idx="55">
                  <c:v>7677543.6871983577</c:v>
                </c:pt>
                <c:pt idx="56">
                  <c:v>7453337.462198358</c:v>
                </c:pt>
                <c:pt idx="57">
                  <c:v>7366079.337198358</c:v>
                </c:pt>
                <c:pt idx="58">
                  <c:v>7340179.6871983577</c:v>
                </c:pt>
                <c:pt idx="59">
                  <c:v>7286666.2621983578</c:v>
                </c:pt>
                <c:pt idx="60">
                  <c:v>7196643.6371983578</c:v>
                </c:pt>
                <c:pt idx="61">
                  <c:v>7132073.9371983577</c:v>
                </c:pt>
                <c:pt idx="62">
                  <c:v>6970267.0621983577</c:v>
                </c:pt>
                <c:pt idx="63">
                  <c:v>6908711.3621983575</c:v>
                </c:pt>
                <c:pt idx="64">
                  <c:v>6667315.6371983578</c:v>
                </c:pt>
                <c:pt idx="65">
                  <c:v>6543033.1871983577</c:v>
                </c:pt>
                <c:pt idx="66">
                  <c:v>6427727.6871983577</c:v>
                </c:pt>
                <c:pt idx="67">
                  <c:v>6306684.0121983578</c:v>
                </c:pt>
                <c:pt idx="68">
                  <c:v>6126770.2621983578</c:v>
                </c:pt>
                <c:pt idx="69">
                  <c:v>5944977.462198358</c:v>
                </c:pt>
                <c:pt idx="70">
                  <c:v>5791357.2371983584</c:v>
                </c:pt>
                <c:pt idx="71">
                  <c:v>5592187.6121983584</c:v>
                </c:pt>
                <c:pt idx="72">
                  <c:v>5406639.4121983582</c:v>
                </c:pt>
                <c:pt idx="73">
                  <c:v>5199500.7621983578</c:v>
                </c:pt>
                <c:pt idx="74">
                  <c:v>4928534.9371983577</c:v>
                </c:pt>
                <c:pt idx="75">
                  <c:v>4807842.2621983578</c:v>
                </c:pt>
                <c:pt idx="76">
                  <c:v>4712520.2621983578</c:v>
                </c:pt>
                <c:pt idx="77">
                  <c:v>4497131.6371983578</c:v>
                </c:pt>
                <c:pt idx="78">
                  <c:v>4497131.6371983578</c:v>
                </c:pt>
                <c:pt idx="79">
                  <c:v>4352211.9371983577</c:v>
                </c:pt>
                <c:pt idx="80">
                  <c:v>3971339.1121983575</c:v>
                </c:pt>
                <c:pt idx="81">
                  <c:v>3537064.2621983574</c:v>
                </c:pt>
                <c:pt idx="82">
                  <c:v>3118666.8371983576</c:v>
                </c:pt>
                <c:pt idx="83">
                  <c:v>2696263.0121983574</c:v>
                </c:pt>
                <c:pt idx="84">
                  <c:v>2290366.3871983574</c:v>
                </c:pt>
                <c:pt idx="85">
                  <c:v>2015084.0621983574</c:v>
                </c:pt>
                <c:pt idx="86">
                  <c:v>1736943.6871983574</c:v>
                </c:pt>
                <c:pt idx="87">
                  <c:v>1713212.5621983574</c:v>
                </c:pt>
                <c:pt idx="88">
                  <c:v>1652687.3121983574</c:v>
                </c:pt>
                <c:pt idx="89">
                  <c:v>1496031.6371983574</c:v>
                </c:pt>
                <c:pt idx="90">
                  <c:v>1343824.7121983573</c:v>
                </c:pt>
                <c:pt idx="91">
                  <c:v>1310576.8621983572</c:v>
                </c:pt>
                <c:pt idx="92">
                  <c:v>1267687.9871983572</c:v>
                </c:pt>
                <c:pt idx="93">
                  <c:v>1135778.2871983573</c:v>
                </c:pt>
                <c:pt idx="94">
                  <c:v>927627.93719835731</c:v>
                </c:pt>
                <c:pt idx="95">
                  <c:v>730094.03719835728</c:v>
                </c:pt>
                <c:pt idx="96">
                  <c:v>686805.08719835733</c:v>
                </c:pt>
                <c:pt idx="97">
                  <c:v>654474.46219835733</c:v>
                </c:pt>
                <c:pt idx="98">
                  <c:v>632820.01219835738</c:v>
                </c:pt>
                <c:pt idx="99">
                  <c:v>629215.68719835742</c:v>
                </c:pt>
                <c:pt idx="100">
                  <c:v>648708.36219835747</c:v>
                </c:pt>
                <c:pt idx="101">
                  <c:v>655528.36219835747</c:v>
                </c:pt>
                <c:pt idx="102">
                  <c:v>636716.13719835749</c:v>
                </c:pt>
                <c:pt idx="103">
                  <c:v>536967.33719835756</c:v>
                </c:pt>
                <c:pt idx="104">
                  <c:v>609243.71219835756</c:v>
                </c:pt>
              </c:numCache>
            </c:numRef>
          </c:val>
          <c:smooth val="0"/>
        </c:ser>
        <c:ser>
          <c:idx val="1"/>
          <c:order val="1"/>
          <c:tx>
            <c:v>Cumulative Purchases</c:v>
          </c:tx>
          <c:spPr>
            <a:ln w="38100"/>
          </c:spPr>
          <c:marker>
            <c:symbol val="none"/>
          </c:marker>
          <c:cat>
            <c:numRef>
              <c:f>'New Weekly'!$L$9:$L$427</c:f>
              <c:numCache>
                <c:formatCode>d\-mmm\-yy</c:formatCode>
                <c:ptCount val="419"/>
                <c:pt idx="0">
                  <c:v>650522</c:v>
                </c:pt>
                <c:pt idx="1">
                  <c:v>650529</c:v>
                </c:pt>
                <c:pt idx="2">
                  <c:v>650536</c:v>
                </c:pt>
                <c:pt idx="3">
                  <c:v>650543</c:v>
                </c:pt>
                <c:pt idx="4">
                  <c:v>650550</c:v>
                </c:pt>
                <c:pt idx="5">
                  <c:v>650557</c:v>
                </c:pt>
                <c:pt idx="6">
                  <c:v>650564</c:v>
                </c:pt>
                <c:pt idx="7">
                  <c:v>650571</c:v>
                </c:pt>
                <c:pt idx="8">
                  <c:v>650578</c:v>
                </c:pt>
                <c:pt idx="9">
                  <c:v>650585</c:v>
                </c:pt>
                <c:pt idx="10">
                  <c:v>650592</c:v>
                </c:pt>
                <c:pt idx="11">
                  <c:v>650599</c:v>
                </c:pt>
                <c:pt idx="12">
                  <c:v>650606</c:v>
                </c:pt>
                <c:pt idx="13">
                  <c:v>650613</c:v>
                </c:pt>
                <c:pt idx="14">
                  <c:v>650620</c:v>
                </c:pt>
                <c:pt idx="15">
                  <c:v>650627</c:v>
                </c:pt>
                <c:pt idx="16">
                  <c:v>650634</c:v>
                </c:pt>
                <c:pt idx="17">
                  <c:v>650641</c:v>
                </c:pt>
                <c:pt idx="18">
                  <c:v>650648</c:v>
                </c:pt>
                <c:pt idx="19">
                  <c:v>650655</c:v>
                </c:pt>
                <c:pt idx="20">
                  <c:v>650662</c:v>
                </c:pt>
                <c:pt idx="21">
                  <c:v>650669</c:v>
                </c:pt>
                <c:pt idx="22">
                  <c:v>650676</c:v>
                </c:pt>
                <c:pt idx="23">
                  <c:v>650683</c:v>
                </c:pt>
                <c:pt idx="24">
                  <c:v>650690</c:v>
                </c:pt>
                <c:pt idx="25">
                  <c:v>650697</c:v>
                </c:pt>
                <c:pt idx="26">
                  <c:v>650704</c:v>
                </c:pt>
                <c:pt idx="27">
                  <c:v>650711</c:v>
                </c:pt>
                <c:pt idx="28">
                  <c:v>650718</c:v>
                </c:pt>
                <c:pt idx="29">
                  <c:v>650725</c:v>
                </c:pt>
                <c:pt idx="30">
                  <c:v>650732</c:v>
                </c:pt>
                <c:pt idx="31">
                  <c:v>650739</c:v>
                </c:pt>
                <c:pt idx="32">
                  <c:v>650746</c:v>
                </c:pt>
                <c:pt idx="33">
                  <c:v>650753</c:v>
                </c:pt>
                <c:pt idx="34">
                  <c:v>650760</c:v>
                </c:pt>
                <c:pt idx="35">
                  <c:v>650767</c:v>
                </c:pt>
                <c:pt idx="36">
                  <c:v>650774</c:v>
                </c:pt>
                <c:pt idx="37">
                  <c:v>650781</c:v>
                </c:pt>
                <c:pt idx="38">
                  <c:v>650788</c:v>
                </c:pt>
                <c:pt idx="39">
                  <c:v>650795</c:v>
                </c:pt>
                <c:pt idx="40">
                  <c:v>650802</c:v>
                </c:pt>
                <c:pt idx="41">
                  <c:v>650809</c:v>
                </c:pt>
                <c:pt idx="42">
                  <c:v>650816</c:v>
                </c:pt>
                <c:pt idx="43">
                  <c:v>650823</c:v>
                </c:pt>
                <c:pt idx="44">
                  <c:v>650830</c:v>
                </c:pt>
                <c:pt idx="45">
                  <c:v>650837</c:v>
                </c:pt>
                <c:pt idx="46">
                  <c:v>650844</c:v>
                </c:pt>
                <c:pt idx="47">
                  <c:v>650851</c:v>
                </c:pt>
                <c:pt idx="48">
                  <c:v>650858</c:v>
                </c:pt>
                <c:pt idx="49">
                  <c:v>650865</c:v>
                </c:pt>
                <c:pt idx="50">
                  <c:v>650872</c:v>
                </c:pt>
                <c:pt idx="51">
                  <c:v>650879</c:v>
                </c:pt>
                <c:pt idx="52">
                  <c:v>650886</c:v>
                </c:pt>
                <c:pt idx="53">
                  <c:v>650893</c:v>
                </c:pt>
                <c:pt idx="54">
                  <c:v>650900</c:v>
                </c:pt>
                <c:pt idx="55">
                  <c:v>650907</c:v>
                </c:pt>
                <c:pt idx="56">
                  <c:v>650914</c:v>
                </c:pt>
                <c:pt idx="57">
                  <c:v>650921</c:v>
                </c:pt>
                <c:pt idx="58">
                  <c:v>650928</c:v>
                </c:pt>
                <c:pt idx="59">
                  <c:v>650935</c:v>
                </c:pt>
                <c:pt idx="60">
                  <c:v>650942</c:v>
                </c:pt>
                <c:pt idx="61">
                  <c:v>650949</c:v>
                </c:pt>
                <c:pt idx="62">
                  <c:v>650956</c:v>
                </c:pt>
                <c:pt idx="63">
                  <c:v>650963</c:v>
                </c:pt>
                <c:pt idx="64">
                  <c:v>650970</c:v>
                </c:pt>
                <c:pt idx="65">
                  <c:v>650977</c:v>
                </c:pt>
                <c:pt idx="66">
                  <c:v>650984</c:v>
                </c:pt>
                <c:pt idx="67">
                  <c:v>650991</c:v>
                </c:pt>
                <c:pt idx="68">
                  <c:v>650998</c:v>
                </c:pt>
                <c:pt idx="69">
                  <c:v>651005</c:v>
                </c:pt>
                <c:pt idx="70">
                  <c:v>651012</c:v>
                </c:pt>
                <c:pt idx="71">
                  <c:v>651019</c:v>
                </c:pt>
                <c:pt idx="72">
                  <c:v>651026</c:v>
                </c:pt>
                <c:pt idx="73">
                  <c:v>651033</c:v>
                </c:pt>
                <c:pt idx="74">
                  <c:v>651040</c:v>
                </c:pt>
                <c:pt idx="75">
                  <c:v>651047</c:v>
                </c:pt>
                <c:pt idx="76">
                  <c:v>651054</c:v>
                </c:pt>
                <c:pt idx="77">
                  <c:v>651061</c:v>
                </c:pt>
                <c:pt idx="78">
                  <c:v>651068</c:v>
                </c:pt>
                <c:pt idx="79">
                  <c:v>651075</c:v>
                </c:pt>
                <c:pt idx="80">
                  <c:v>651082</c:v>
                </c:pt>
                <c:pt idx="81">
                  <c:v>651089</c:v>
                </c:pt>
                <c:pt idx="82">
                  <c:v>651096</c:v>
                </c:pt>
                <c:pt idx="83">
                  <c:v>651103</c:v>
                </c:pt>
                <c:pt idx="84">
                  <c:v>651110</c:v>
                </c:pt>
                <c:pt idx="85">
                  <c:v>651117</c:v>
                </c:pt>
                <c:pt idx="86">
                  <c:v>651124</c:v>
                </c:pt>
                <c:pt idx="87">
                  <c:v>651131</c:v>
                </c:pt>
                <c:pt idx="88">
                  <c:v>651138</c:v>
                </c:pt>
                <c:pt idx="89">
                  <c:v>651145</c:v>
                </c:pt>
                <c:pt idx="90">
                  <c:v>651152</c:v>
                </c:pt>
                <c:pt idx="91">
                  <c:v>651159</c:v>
                </c:pt>
                <c:pt idx="92">
                  <c:v>651166</c:v>
                </c:pt>
                <c:pt idx="93">
                  <c:v>651173</c:v>
                </c:pt>
                <c:pt idx="94">
                  <c:v>651180</c:v>
                </c:pt>
                <c:pt idx="95">
                  <c:v>651187</c:v>
                </c:pt>
                <c:pt idx="96">
                  <c:v>651194</c:v>
                </c:pt>
                <c:pt idx="97">
                  <c:v>651201</c:v>
                </c:pt>
                <c:pt idx="98">
                  <c:v>651208</c:v>
                </c:pt>
                <c:pt idx="99">
                  <c:v>651215</c:v>
                </c:pt>
                <c:pt idx="100">
                  <c:v>651222</c:v>
                </c:pt>
                <c:pt idx="101">
                  <c:v>651229</c:v>
                </c:pt>
                <c:pt idx="102">
                  <c:v>651236</c:v>
                </c:pt>
                <c:pt idx="103">
                  <c:v>651243</c:v>
                </c:pt>
                <c:pt idx="104">
                  <c:v>651250</c:v>
                </c:pt>
                <c:pt idx="105">
                  <c:v>651257</c:v>
                </c:pt>
                <c:pt idx="106">
                  <c:v>651264</c:v>
                </c:pt>
                <c:pt idx="107">
                  <c:v>651271</c:v>
                </c:pt>
                <c:pt idx="108">
                  <c:v>651278</c:v>
                </c:pt>
                <c:pt idx="109">
                  <c:v>651285</c:v>
                </c:pt>
                <c:pt idx="110">
                  <c:v>651292</c:v>
                </c:pt>
                <c:pt idx="111">
                  <c:v>651299</c:v>
                </c:pt>
                <c:pt idx="112">
                  <c:v>651306</c:v>
                </c:pt>
                <c:pt idx="113">
                  <c:v>651313</c:v>
                </c:pt>
                <c:pt idx="114">
                  <c:v>651320</c:v>
                </c:pt>
                <c:pt idx="115">
                  <c:v>651327</c:v>
                </c:pt>
                <c:pt idx="116">
                  <c:v>651334</c:v>
                </c:pt>
                <c:pt idx="117">
                  <c:v>651341</c:v>
                </c:pt>
                <c:pt idx="118">
                  <c:v>651348</c:v>
                </c:pt>
                <c:pt idx="119">
                  <c:v>651355</c:v>
                </c:pt>
                <c:pt idx="120">
                  <c:v>651362</c:v>
                </c:pt>
                <c:pt idx="121">
                  <c:v>651369</c:v>
                </c:pt>
                <c:pt idx="122">
                  <c:v>651376</c:v>
                </c:pt>
                <c:pt idx="123">
                  <c:v>651383</c:v>
                </c:pt>
                <c:pt idx="124">
                  <c:v>651390</c:v>
                </c:pt>
                <c:pt idx="125">
                  <c:v>651397</c:v>
                </c:pt>
                <c:pt idx="126">
                  <c:v>651404</c:v>
                </c:pt>
                <c:pt idx="127">
                  <c:v>651411</c:v>
                </c:pt>
                <c:pt idx="128">
                  <c:v>651418</c:v>
                </c:pt>
                <c:pt idx="129">
                  <c:v>651425</c:v>
                </c:pt>
                <c:pt idx="130">
                  <c:v>651432</c:v>
                </c:pt>
                <c:pt idx="131">
                  <c:v>651439</c:v>
                </c:pt>
                <c:pt idx="132">
                  <c:v>651446</c:v>
                </c:pt>
                <c:pt idx="133">
                  <c:v>651453</c:v>
                </c:pt>
                <c:pt idx="134">
                  <c:v>651460</c:v>
                </c:pt>
                <c:pt idx="135">
                  <c:v>651467</c:v>
                </c:pt>
                <c:pt idx="136">
                  <c:v>651474</c:v>
                </c:pt>
                <c:pt idx="137">
                  <c:v>651481</c:v>
                </c:pt>
                <c:pt idx="138">
                  <c:v>651488</c:v>
                </c:pt>
                <c:pt idx="139">
                  <c:v>651495</c:v>
                </c:pt>
                <c:pt idx="140">
                  <c:v>651502</c:v>
                </c:pt>
                <c:pt idx="141">
                  <c:v>651509</c:v>
                </c:pt>
                <c:pt idx="142">
                  <c:v>651516</c:v>
                </c:pt>
                <c:pt idx="143">
                  <c:v>651523</c:v>
                </c:pt>
                <c:pt idx="144">
                  <c:v>651530</c:v>
                </c:pt>
                <c:pt idx="145">
                  <c:v>651537</c:v>
                </c:pt>
                <c:pt idx="146">
                  <c:v>651544</c:v>
                </c:pt>
                <c:pt idx="147">
                  <c:v>651551</c:v>
                </c:pt>
                <c:pt idx="148">
                  <c:v>651558</c:v>
                </c:pt>
                <c:pt idx="149">
                  <c:v>651565</c:v>
                </c:pt>
                <c:pt idx="150">
                  <c:v>651572</c:v>
                </c:pt>
                <c:pt idx="151">
                  <c:v>651579</c:v>
                </c:pt>
                <c:pt idx="152">
                  <c:v>651586</c:v>
                </c:pt>
                <c:pt idx="153">
                  <c:v>651593</c:v>
                </c:pt>
                <c:pt idx="154">
                  <c:v>651600</c:v>
                </c:pt>
                <c:pt idx="155">
                  <c:v>651607</c:v>
                </c:pt>
                <c:pt idx="156">
                  <c:v>651614</c:v>
                </c:pt>
                <c:pt idx="157">
                  <c:v>651621</c:v>
                </c:pt>
                <c:pt idx="158">
                  <c:v>651628</c:v>
                </c:pt>
                <c:pt idx="159">
                  <c:v>651635</c:v>
                </c:pt>
                <c:pt idx="160">
                  <c:v>651642</c:v>
                </c:pt>
                <c:pt idx="161">
                  <c:v>651649</c:v>
                </c:pt>
                <c:pt idx="162">
                  <c:v>651656</c:v>
                </c:pt>
                <c:pt idx="163">
                  <c:v>651663</c:v>
                </c:pt>
                <c:pt idx="164">
                  <c:v>651670</c:v>
                </c:pt>
                <c:pt idx="165">
                  <c:v>651677</c:v>
                </c:pt>
                <c:pt idx="166">
                  <c:v>651684</c:v>
                </c:pt>
                <c:pt idx="167">
                  <c:v>651691</c:v>
                </c:pt>
                <c:pt idx="168">
                  <c:v>651698</c:v>
                </c:pt>
                <c:pt idx="169">
                  <c:v>651705</c:v>
                </c:pt>
                <c:pt idx="170">
                  <c:v>651712</c:v>
                </c:pt>
                <c:pt idx="171">
                  <c:v>651719</c:v>
                </c:pt>
                <c:pt idx="172">
                  <c:v>651726</c:v>
                </c:pt>
                <c:pt idx="173">
                  <c:v>651733</c:v>
                </c:pt>
                <c:pt idx="174">
                  <c:v>651740</c:v>
                </c:pt>
                <c:pt idx="175">
                  <c:v>651747</c:v>
                </c:pt>
                <c:pt idx="176">
                  <c:v>651754</c:v>
                </c:pt>
                <c:pt idx="177">
                  <c:v>651761</c:v>
                </c:pt>
                <c:pt idx="178">
                  <c:v>651768</c:v>
                </c:pt>
                <c:pt idx="179">
                  <c:v>651775</c:v>
                </c:pt>
                <c:pt idx="180">
                  <c:v>651782</c:v>
                </c:pt>
                <c:pt idx="181">
                  <c:v>651789</c:v>
                </c:pt>
                <c:pt idx="182">
                  <c:v>651796</c:v>
                </c:pt>
                <c:pt idx="183">
                  <c:v>651803</c:v>
                </c:pt>
                <c:pt idx="184">
                  <c:v>651810</c:v>
                </c:pt>
                <c:pt idx="185">
                  <c:v>651817</c:v>
                </c:pt>
                <c:pt idx="186">
                  <c:v>651824</c:v>
                </c:pt>
                <c:pt idx="187">
                  <c:v>651831</c:v>
                </c:pt>
                <c:pt idx="188">
                  <c:v>651838</c:v>
                </c:pt>
                <c:pt idx="189">
                  <c:v>651845</c:v>
                </c:pt>
                <c:pt idx="190">
                  <c:v>651852</c:v>
                </c:pt>
                <c:pt idx="191">
                  <c:v>651859</c:v>
                </c:pt>
                <c:pt idx="192">
                  <c:v>651866</c:v>
                </c:pt>
                <c:pt idx="193">
                  <c:v>651873</c:v>
                </c:pt>
                <c:pt idx="194">
                  <c:v>651880</c:v>
                </c:pt>
                <c:pt idx="195">
                  <c:v>651887</c:v>
                </c:pt>
                <c:pt idx="196">
                  <c:v>651894</c:v>
                </c:pt>
                <c:pt idx="197">
                  <c:v>651901</c:v>
                </c:pt>
                <c:pt idx="198">
                  <c:v>651908</c:v>
                </c:pt>
                <c:pt idx="199">
                  <c:v>651915</c:v>
                </c:pt>
                <c:pt idx="200">
                  <c:v>651922</c:v>
                </c:pt>
                <c:pt idx="201">
                  <c:v>651929</c:v>
                </c:pt>
                <c:pt idx="202">
                  <c:v>651936</c:v>
                </c:pt>
                <c:pt idx="203">
                  <c:v>651943</c:v>
                </c:pt>
                <c:pt idx="204">
                  <c:v>651950</c:v>
                </c:pt>
                <c:pt idx="205">
                  <c:v>651957</c:v>
                </c:pt>
                <c:pt idx="206">
                  <c:v>651964</c:v>
                </c:pt>
                <c:pt idx="207">
                  <c:v>651971</c:v>
                </c:pt>
                <c:pt idx="208">
                  <c:v>651978</c:v>
                </c:pt>
                <c:pt idx="209">
                  <c:v>651985</c:v>
                </c:pt>
                <c:pt idx="210">
                  <c:v>651992</c:v>
                </c:pt>
                <c:pt idx="211">
                  <c:v>651999</c:v>
                </c:pt>
                <c:pt idx="212">
                  <c:v>652006</c:v>
                </c:pt>
                <c:pt idx="213">
                  <c:v>652013</c:v>
                </c:pt>
                <c:pt idx="214">
                  <c:v>652020</c:v>
                </c:pt>
                <c:pt idx="215">
                  <c:v>652027</c:v>
                </c:pt>
                <c:pt idx="216">
                  <c:v>652034</c:v>
                </c:pt>
                <c:pt idx="217">
                  <c:v>652041</c:v>
                </c:pt>
                <c:pt idx="218">
                  <c:v>652048</c:v>
                </c:pt>
                <c:pt idx="219">
                  <c:v>652055</c:v>
                </c:pt>
                <c:pt idx="220">
                  <c:v>652062</c:v>
                </c:pt>
                <c:pt idx="221">
                  <c:v>652069</c:v>
                </c:pt>
                <c:pt idx="222">
                  <c:v>652076</c:v>
                </c:pt>
                <c:pt idx="223">
                  <c:v>652083</c:v>
                </c:pt>
                <c:pt idx="224">
                  <c:v>652090</c:v>
                </c:pt>
                <c:pt idx="225">
                  <c:v>652097</c:v>
                </c:pt>
                <c:pt idx="226">
                  <c:v>652104</c:v>
                </c:pt>
                <c:pt idx="227">
                  <c:v>652111</c:v>
                </c:pt>
                <c:pt idx="228">
                  <c:v>652118</c:v>
                </c:pt>
                <c:pt idx="229">
                  <c:v>652125</c:v>
                </c:pt>
                <c:pt idx="230">
                  <c:v>652132</c:v>
                </c:pt>
                <c:pt idx="231">
                  <c:v>652139</c:v>
                </c:pt>
                <c:pt idx="232">
                  <c:v>652146</c:v>
                </c:pt>
                <c:pt idx="233">
                  <c:v>652153</c:v>
                </c:pt>
                <c:pt idx="234">
                  <c:v>652160</c:v>
                </c:pt>
                <c:pt idx="235">
                  <c:v>652167</c:v>
                </c:pt>
                <c:pt idx="236">
                  <c:v>652174</c:v>
                </c:pt>
                <c:pt idx="237">
                  <c:v>652181</c:v>
                </c:pt>
                <c:pt idx="238">
                  <c:v>652188</c:v>
                </c:pt>
                <c:pt idx="239">
                  <c:v>652195</c:v>
                </c:pt>
                <c:pt idx="240">
                  <c:v>652202</c:v>
                </c:pt>
                <c:pt idx="241">
                  <c:v>652209</c:v>
                </c:pt>
                <c:pt idx="242">
                  <c:v>652216</c:v>
                </c:pt>
                <c:pt idx="243">
                  <c:v>652223</c:v>
                </c:pt>
                <c:pt idx="244">
                  <c:v>652230</c:v>
                </c:pt>
                <c:pt idx="245">
                  <c:v>652237</c:v>
                </c:pt>
                <c:pt idx="246">
                  <c:v>652244</c:v>
                </c:pt>
                <c:pt idx="247">
                  <c:v>652251</c:v>
                </c:pt>
                <c:pt idx="248">
                  <c:v>652258</c:v>
                </c:pt>
                <c:pt idx="249">
                  <c:v>652265</c:v>
                </c:pt>
                <c:pt idx="250">
                  <c:v>652272</c:v>
                </c:pt>
                <c:pt idx="251">
                  <c:v>652279</c:v>
                </c:pt>
                <c:pt idx="252">
                  <c:v>652286</c:v>
                </c:pt>
                <c:pt idx="253">
                  <c:v>652293</c:v>
                </c:pt>
                <c:pt idx="254">
                  <c:v>652300</c:v>
                </c:pt>
                <c:pt idx="255">
                  <c:v>652307</c:v>
                </c:pt>
                <c:pt idx="256">
                  <c:v>652314</c:v>
                </c:pt>
                <c:pt idx="257">
                  <c:v>652321</c:v>
                </c:pt>
                <c:pt idx="258">
                  <c:v>652328</c:v>
                </c:pt>
                <c:pt idx="259">
                  <c:v>652335</c:v>
                </c:pt>
                <c:pt idx="260">
                  <c:v>652342</c:v>
                </c:pt>
                <c:pt idx="261">
                  <c:v>652349</c:v>
                </c:pt>
                <c:pt idx="262">
                  <c:v>652356</c:v>
                </c:pt>
                <c:pt idx="263">
                  <c:v>652363</c:v>
                </c:pt>
                <c:pt idx="264">
                  <c:v>652370</c:v>
                </c:pt>
                <c:pt idx="265">
                  <c:v>652377</c:v>
                </c:pt>
                <c:pt idx="266">
                  <c:v>652384</c:v>
                </c:pt>
                <c:pt idx="267">
                  <c:v>652391</c:v>
                </c:pt>
                <c:pt idx="268">
                  <c:v>652398</c:v>
                </c:pt>
                <c:pt idx="269">
                  <c:v>652405</c:v>
                </c:pt>
                <c:pt idx="270">
                  <c:v>652412</c:v>
                </c:pt>
                <c:pt idx="271">
                  <c:v>652419</c:v>
                </c:pt>
                <c:pt idx="272">
                  <c:v>652426</c:v>
                </c:pt>
                <c:pt idx="273">
                  <c:v>652433</c:v>
                </c:pt>
                <c:pt idx="274">
                  <c:v>652440</c:v>
                </c:pt>
                <c:pt idx="275">
                  <c:v>652447</c:v>
                </c:pt>
                <c:pt idx="276">
                  <c:v>652454</c:v>
                </c:pt>
                <c:pt idx="277">
                  <c:v>652461</c:v>
                </c:pt>
                <c:pt idx="278">
                  <c:v>652468</c:v>
                </c:pt>
                <c:pt idx="279">
                  <c:v>652475</c:v>
                </c:pt>
                <c:pt idx="280">
                  <c:v>652482</c:v>
                </c:pt>
                <c:pt idx="281">
                  <c:v>652489</c:v>
                </c:pt>
                <c:pt idx="282">
                  <c:v>652496</c:v>
                </c:pt>
                <c:pt idx="283">
                  <c:v>652503</c:v>
                </c:pt>
                <c:pt idx="284">
                  <c:v>652510</c:v>
                </c:pt>
                <c:pt idx="285">
                  <c:v>652517</c:v>
                </c:pt>
                <c:pt idx="286">
                  <c:v>652524</c:v>
                </c:pt>
                <c:pt idx="287">
                  <c:v>652531</c:v>
                </c:pt>
                <c:pt idx="288">
                  <c:v>652538</c:v>
                </c:pt>
                <c:pt idx="289">
                  <c:v>652545</c:v>
                </c:pt>
                <c:pt idx="290">
                  <c:v>652552</c:v>
                </c:pt>
                <c:pt idx="291">
                  <c:v>652559</c:v>
                </c:pt>
                <c:pt idx="292">
                  <c:v>652566</c:v>
                </c:pt>
                <c:pt idx="293">
                  <c:v>652573</c:v>
                </c:pt>
                <c:pt idx="294">
                  <c:v>652580</c:v>
                </c:pt>
                <c:pt idx="295">
                  <c:v>652587</c:v>
                </c:pt>
                <c:pt idx="296">
                  <c:v>652594</c:v>
                </c:pt>
                <c:pt idx="297">
                  <c:v>652601</c:v>
                </c:pt>
                <c:pt idx="298">
                  <c:v>652608</c:v>
                </c:pt>
                <c:pt idx="299">
                  <c:v>652615</c:v>
                </c:pt>
                <c:pt idx="300">
                  <c:v>652622</c:v>
                </c:pt>
                <c:pt idx="301">
                  <c:v>652629</c:v>
                </c:pt>
                <c:pt idx="302">
                  <c:v>652636</c:v>
                </c:pt>
                <c:pt idx="303">
                  <c:v>652643</c:v>
                </c:pt>
                <c:pt idx="304">
                  <c:v>652650</c:v>
                </c:pt>
                <c:pt idx="305">
                  <c:v>652657</c:v>
                </c:pt>
                <c:pt idx="306">
                  <c:v>652664</c:v>
                </c:pt>
                <c:pt idx="307">
                  <c:v>652671</c:v>
                </c:pt>
                <c:pt idx="308">
                  <c:v>652678</c:v>
                </c:pt>
                <c:pt idx="309">
                  <c:v>652685</c:v>
                </c:pt>
                <c:pt idx="310">
                  <c:v>652692</c:v>
                </c:pt>
                <c:pt idx="311">
                  <c:v>652699</c:v>
                </c:pt>
                <c:pt idx="312">
                  <c:v>652706</c:v>
                </c:pt>
                <c:pt idx="313">
                  <c:v>652713</c:v>
                </c:pt>
                <c:pt idx="314">
                  <c:v>652720</c:v>
                </c:pt>
                <c:pt idx="315">
                  <c:v>652727</c:v>
                </c:pt>
                <c:pt idx="316">
                  <c:v>652734</c:v>
                </c:pt>
                <c:pt idx="317">
                  <c:v>652741</c:v>
                </c:pt>
                <c:pt idx="318">
                  <c:v>652748</c:v>
                </c:pt>
                <c:pt idx="319">
                  <c:v>652755</c:v>
                </c:pt>
                <c:pt idx="320">
                  <c:v>652762</c:v>
                </c:pt>
                <c:pt idx="321">
                  <c:v>652769</c:v>
                </c:pt>
                <c:pt idx="322">
                  <c:v>652776</c:v>
                </c:pt>
                <c:pt idx="323">
                  <c:v>652783</c:v>
                </c:pt>
                <c:pt idx="324">
                  <c:v>652790</c:v>
                </c:pt>
                <c:pt idx="325">
                  <c:v>652797</c:v>
                </c:pt>
                <c:pt idx="326">
                  <c:v>652804</c:v>
                </c:pt>
                <c:pt idx="327">
                  <c:v>652811</c:v>
                </c:pt>
                <c:pt idx="328">
                  <c:v>652818</c:v>
                </c:pt>
                <c:pt idx="329">
                  <c:v>652825</c:v>
                </c:pt>
                <c:pt idx="330">
                  <c:v>652832</c:v>
                </c:pt>
                <c:pt idx="331">
                  <c:v>652839</c:v>
                </c:pt>
                <c:pt idx="332">
                  <c:v>652846</c:v>
                </c:pt>
                <c:pt idx="333">
                  <c:v>652853</c:v>
                </c:pt>
                <c:pt idx="334">
                  <c:v>652860</c:v>
                </c:pt>
                <c:pt idx="335">
                  <c:v>652867</c:v>
                </c:pt>
                <c:pt idx="336">
                  <c:v>652874</c:v>
                </c:pt>
                <c:pt idx="337">
                  <c:v>652881</c:v>
                </c:pt>
                <c:pt idx="338">
                  <c:v>652888</c:v>
                </c:pt>
                <c:pt idx="339">
                  <c:v>652895</c:v>
                </c:pt>
                <c:pt idx="340">
                  <c:v>652902</c:v>
                </c:pt>
                <c:pt idx="341">
                  <c:v>652909</c:v>
                </c:pt>
                <c:pt idx="342">
                  <c:v>652916</c:v>
                </c:pt>
                <c:pt idx="343">
                  <c:v>652923</c:v>
                </c:pt>
                <c:pt idx="344">
                  <c:v>652930</c:v>
                </c:pt>
                <c:pt idx="345">
                  <c:v>652937</c:v>
                </c:pt>
                <c:pt idx="346">
                  <c:v>652944</c:v>
                </c:pt>
                <c:pt idx="347">
                  <c:v>652951</c:v>
                </c:pt>
                <c:pt idx="348">
                  <c:v>652958</c:v>
                </c:pt>
                <c:pt idx="349">
                  <c:v>652965</c:v>
                </c:pt>
                <c:pt idx="350">
                  <c:v>652972</c:v>
                </c:pt>
                <c:pt idx="351">
                  <c:v>652979</c:v>
                </c:pt>
                <c:pt idx="352">
                  <c:v>652986</c:v>
                </c:pt>
                <c:pt idx="353">
                  <c:v>652993</c:v>
                </c:pt>
                <c:pt idx="354">
                  <c:v>653000</c:v>
                </c:pt>
                <c:pt idx="355">
                  <c:v>653007</c:v>
                </c:pt>
                <c:pt idx="356">
                  <c:v>653014</c:v>
                </c:pt>
                <c:pt idx="357">
                  <c:v>653021</c:v>
                </c:pt>
                <c:pt idx="358">
                  <c:v>653028</c:v>
                </c:pt>
                <c:pt idx="359">
                  <c:v>653035</c:v>
                </c:pt>
                <c:pt idx="360">
                  <c:v>653042</c:v>
                </c:pt>
                <c:pt idx="361">
                  <c:v>653049</c:v>
                </c:pt>
                <c:pt idx="362">
                  <c:v>653056</c:v>
                </c:pt>
                <c:pt idx="363">
                  <c:v>653063</c:v>
                </c:pt>
                <c:pt idx="364">
                  <c:v>653070</c:v>
                </c:pt>
                <c:pt idx="365">
                  <c:v>653077</c:v>
                </c:pt>
                <c:pt idx="366">
                  <c:v>653084</c:v>
                </c:pt>
                <c:pt idx="367">
                  <c:v>653091</c:v>
                </c:pt>
                <c:pt idx="368">
                  <c:v>653098</c:v>
                </c:pt>
                <c:pt idx="369">
                  <c:v>653105</c:v>
                </c:pt>
                <c:pt idx="370">
                  <c:v>653112</c:v>
                </c:pt>
                <c:pt idx="371">
                  <c:v>653119</c:v>
                </c:pt>
                <c:pt idx="372">
                  <c:v>653126</c:v>
                </c:pt>
                <c:pt idx="373">
                  <c:v>653133</c:v>
                </c:pt>
                <c:pt idx="374">
                  <c:v>653140</c:v>
                </c:pt>
                <c:pt idx="375">
                  <c:v>653147</c:v>
                </c:pt>
                <c:pt idx="376">
                  <c:v>653154</c:v>
                </c:pt>
                <c:pt idx="377">
                  <c:v>653161</c:v>
                </c:pt>
                <c:pt idx="378">
                  <c:v>653168</c:v>
                </c:pt>
                <c:pt idx="379">
                  <c:v>653175</c:v>
                </c:pt>
                <c:pt idx="380">
                  <c:v>653182</c:v>
                </c:pt>
                <c:pt idx="381">
                  <c:v>653189</c:v>
                </c:pt>
                <c:pt idx="382">
                  <c:v>653196</c:v>
                </c:pt>
                <c:pt idx="383">
                  <c:v>653203</c:v>
                </c:pt>
                <c:pt idx="384">
                  <c:v>653210</c:v>
                </c:pt>
                <c:pt idx="385">
                  <c:v>653217</c:v>
                </c:pt>
                <c:pt idx="386">
                  <c:v>653224</c:v>
                </c:pt>
                <c:pt idx="387">
                  <c:v>653231</c:v>
                </c:pt>
                <c:pt idx="388">
                  <c:v>653238</c:v>
                </c:pt>
                <c:pt idx="389">
                  <c:v>653245</c:v>
                </c:pt>
                <c:pt idx="390">
                  <c:v>653252</c:v>
                </c:pt>
                <c:pt idx="391">
                  <c:v>653259</c:v>
                </c:pt>
                <c:pt idx="392">
                  <c:v>653266</c:v>
                </c:pt>
                <c:pt idx="393">
                  <c:v>653273</c:v>
                </c:pt>
                <c:pt idx="394">
                  <c:v>653280</c:v>
                </c:pt>
                <c:pt idx="395">
                  <c:v>653287</c:v>
                </c:pt>
                <c:pt idx="396">
                  <c:v>653294</c:v>
                </c:pt>
                <c:pt idx="397">
                  <c:v>653301</c:v>
                </c:pt>
                <c:pt idx="398">
                  <c:v>653308</c:v>
                </c:pt>
                <c:pt idx="399">
                  <c:v>653315</c:v>
                </c:pt>
                <c:pt idx="400">
                  <c:v>653322</c:v>
                </c:pt>
                <c:pt idx="401">
                  <c:v>653329</c:v>
                </c:pt>
                <c:pt idx="402">
                  <c:v>653336</c:v>
                </c:pt>
                <c:pt idx="403">
                  <c:v>653343</c:v>
                </c:pt>
                <c:pt idx="404">
                  <c:v>653350</c:v>
                </c:pt>
                <c:pt idx="405">
                  <c:v>653357</c:v>
                </c:pt>
                <c:pt idx="406">
                  <c:v>653364</c:v>
                </c:pt>
                <c:pt idx="407">
                  <c:v>653371</c:v>
                </c:pt>
                <c:pt idx="408">
                  <c:v>653378</c:v>
                </c:pt>
                <c:pt idx="409">
                  <c:v>653385</c:v>
                </c:pt>
                <c:pt idx="410">
                  <c:v>653392</c:v>
                </c:pt>
                <c:pt idx="411">
                  <c:v>653399</c:v>
                </c:pt>
                <c:pt idx="412">
                  <c:v>653406</c:v>
                </c:pt>
                <c:pt idx="413">
                  <c:v>653413</c:v>
                </c:pt>
                <c:pt idx="414">
                  <c:v>653420</c:v>
                </c:pt>
                <c:pt idx="415">
                  <c:v>653427</c:v>
                </c:pt>
                <c:pt idx="416">
                  <c:v>653434</c:v>
                </c:pt>
                <c:pt idx="417">
                  <c:v>653441</c:v>
                </c:pt>
                <c:pt idx="418">
                  <c:v>653448</c:v>
                </c:pt>
              </c:numCache>
            </c:numRef>
          </c:cat>
          <c:val>
            <c:numRef>
              <c:f>'New Weekly'!$N$8:$N$112</c:f>
              <c:numCache>
                <c:formatCode>_(* #,##0.00_);_(* \(#,##0.00\);_(* "-"??_);_(@_)</c:formatCode>
                <c:ptCount val="105"/>
                <c:pt idx="0" formatCode="General">
                  <c:v>3024474.26</c:v>
                </c:pt>
                <c:pt idx="1">
                  <c:v>3024474.26</c:v>
                </c:pt>
                <c:pt idx="2">
                  <c:v>2964902.8314285711</c:v>
                </c:pt>
                <c:pt idx="3">
                  <c:v>2885474.26</c:v>
                </c:pt>
                <c:pt idx="4">
                  <c:v>2885474.26</c:v>
                </c:pt>
                <c:pt idx="5">
                  <c:v>2885474.26</c:v>
                </c:pt>
                <c:pt idx="6">
                  <c:v>2885474.26</c:v>
                </c:pt>
                <c:pt idx="7">
                  <c:v>2885474.26</c:v>
                </c:pt>
                <c:pt idx="8">
                  <c:v>2885474.26</c:v>
                </c:pt>
                <c:pt idx="9">
                  <c:v>2885474.26</c:v>
                </c:pt>
                <c:pt idx="10">
                  <c:v>2885474.26</c:v>
                </c:pt>
                <c:pt idx="11">
                  <c:v>2885474.26</c:v>
                </c:pt>
                <c:pt idx="12">
                  <c:v>2885474.26</c:v>
                </c:pt>
                <c:pt idx="13">
                  <c:v>2885474.26</c:v>
                </c:pt>
                <c:pt idx="14">
                  <c:v>2885474.26</c:v>
                </c:pt>
                <c:pt idx="15">
                  <c:v>2885474.26</c:v>
                </c:pt>
                <c:pt idx="16">
                  <c:v>2885474.26</c:v>
                </c:pt>
                <c:pt idx="17">
                  <c:v>2885474.26</c:v>
                </c:pt>
                <c:pt idx="18">
                  <c:v>2885474.26</c:v>
                </c:pt>
                <c:pt idx="19">
                  <c:v>2915438.5457142857</c:v>
                </c:pt>
                <c:pt idx="20">
                  <c:v>2979362.3552380954</c:v>
                </c:pt>
                <c:pt idx="21">
                  <c:v>2999338.5457142857</c:v>
                </c:pt>
                <c:pt idx="22">
                  <c:v>2999338.5457142857</c:v>
                </c:pt>
                <c:pt idx="23">
                  <c:v>2999338.5457142857</c:v>
                </c:pt>
                <c:pt idx="24">
                  <c:v>2999338.5457142857</c:v>
                </c:pt>
                <c:pt idx="25">
                  <c:v>3169136.1647619046</c:v>
                </c:pt>
                <c:pt idx="26">
                  <c:v>3169136.1647619046</c:v>
                </c:pt>
                <c:pt idx="27">
                  <c:v>3264023.0695238095</c:v>
                </c:pt>
                <c:pt idx="28">
                  <c:v>3333939.736190476</c:v>
                </c:pt>
                <c:pt idx="29">
                  <c:v>3427827.8314285711</c:v>
                </c:pt>
                <c:pt idx="30">
                  <c:v>3477768.3076190474</c:v>
                </c:pt>
                <c:pt idx="31">
                  <c:v>3477768.3076190474</c:v>
                </c:pt>
                <c:pt idx="32">
                  <c:v>3526709.9742857139</c:v>
                </c:pt>
                <c:pt idx="33">
                  <c:v>3606614.736190476</c:v>
                </c:pt>
                <c:pt idx="34">
                  <c:v>3696507.5933333333</c:v>
                </c:pt>
                <c:pt idx="35">
                  <c:v>3846329.0219047619</c:v>
                </c:pt>
                <c:pt idx="36">
                  <c:v>3966186.1647619046</c:v>
                </c:pt>
                <c:pt idx="37">
                  <c:v>4076055.2123809522</c:v>
                </c:pt>
                <c:pt idx="38">
                  <c:v>4287802.8314285716</c:v>
                </c:pt>
                <c:pt idx="39">
                  <c:v>4528515.9266666668</c:v>
                </c:pt>
                <c:pt idx="40">
                  <c:v>4628396.8790476192</c:v>
                </c:pt>
                <c:pt idx="41">
                  <c:v>5180738.5457142862</c:v>
                </c:pt>
                <c:pt idx="42">
                  <c:v>5284614.7361904765</c:v>
                </c:pt>
                <c:pt idx="43">
                  <c:v>5393484.9742857143</c:v>
                </c:pt>
                <c:pt idx="44">
                  <c:v>5542307.5933333337</c:v>
                </c:pt>
                <c:pt idx="45">
                  <c:v>5643187.3552380959</c:v>
                </c:pt>
                <c:pt idx="46">
                  <c:v>5892889.7361904765</c:v>
                </c:pt>
                <c:pt idx="47">
                  <c:v>6088656.4028571434</c:v>
                </c:pt>
                <c:pt idx="48">
                  <c:v>6450225.450476191</c:v>
                </c:pt>
                <c:pt idx="49">
                  <c:v>6659975.450476191</c:v>
                </c:pt>
                <c:pt idx="50">
                  <c:v>6804802.8314285716</c:v>
                </c:pt>
                <c:pt idx="51">
                  <c:v>6971604.0219047619</c:v>
                </c:pt>
                <c:pt idx="52">
                  <c:v>6971604.0219047619</c:v>
                </c:pt>
                <c:pt idx="53">
                  <c:v>7001568.3076190474</c:v>
                </c:pt>
                <c:pt idx="54">
                  <c:v>7001568.3076190474</c:v>
                </c:pt>
                <c:pt idx="55">
                  <c:v>7001568.3076190474</c:v>
                </c:pt>
                <c:pt idx="56">
                  <c:v>7041520.6885714279</c:v>
                </c:pt>
                <c:pt idx="57">
                  <c:v>7213315.9266666658</c:v>
                </c:pt>
                <c:pt idx="58">
                  <c:v>7676763.5457142852</c:v>
                </c:pt>
                <c:pt idx="59">
                  <c:v>7908487.3552380949</c:v>
                </c:pt>
                <c:pt idx="60">
                  <c:v>8083279.0219047619</c:v>
                </c:pt>
                <c:pt idx="61">
                  <c:v>8231102.8314285716</c:v>
                </c:pt>
                <c:pt idx="62">
                  <c:v>8337975.450476191</c:v>
                </c:pt>
                <c:pt idx="63">
                  <c:v>8471815.9266666677</c:v>
                </c:pt>
                <c:pt idx="64">
                  <c:v>8764467.117142858</c:v>
                </c:pt>
                <c:pt idx="65">
                  <c:v>8844371.8790476192</c:v>
                </c:pt>
                <c:pt idx="66">
                  <c:v>9032148.0695238095</c:v>
                </c:pt>
                <c:pt idx="67">
                  <c:v>9101065.9266666658</c:v>
                </c:pt>
                <c:pt idx="68">
                  <c:v>9186963.5457142852</c:v>
                </c:pt>
                <c:pt idx="69">
                  <c:v>9362754.021904761</c:v>
                </c:pt>
                <c:pt idx="70">
                  <c:v>9440661.1647619046</c:v>
                </c:pt>
                <c:pt idx="71">
                  <c:v>9486606.4028571434</c:v>
                </c:pt>
                <c:pt idx="72">
                  <c:v>9506582.5933333337</c:v>
                </c:pt>
                <c:pt idx="73">
                  <c:v>9572504.0219047628</c:v>
                </c:pt>
                <c:pt idx="74">
                  <c:v>9605464.7361904774</c:v>
                </c:pt>
                <c:pt idx="75">
                  <c:v>9625440.9266666677</c:v>
                </c:pt>
                <c:pt idx="76">
                  <c:v>9685369.4980952386</c:v>
                </c:pt>
                <c:pt idx="77">
                  <c:v>9775262.3552380949</c:v>
                </c:pt>
                <c:pt idx="78">
                  <c:v>9775262.3552380949</c:v>
                </c:pt>
                <c:pt idx="79">
                  <c:v>9994001.6409523804</c:v>
                </c:pt>
                <c:pt idx="80">
                  <c:v>10021968.307619046</c:v>
                </c:pt>
                <c:pt idx="81">
                  <c:v>10041944.498095237</c:v>
                </c:pt>
                <c:pt idx="82">
                  <c:v>10061920.688571427</c:v>
                </c:pt>
                <c:pt idx="83">
                  <c:v>10061920.688571427</c:v>
                </c:pt>
                <c:pt idx="84">
                  <c:v>10061920.688571427</c:v>
                </c:pt>
                <c:pt idx="85">
                  <c:v>10061920.688571427</c:v>
                </c:pt>
                <c:pt idx="86">
                  <c:v>10061920.688571427</c:v>
                </c:pt>
                <c:pt idx="87">
                  <c:v>10061920.688571427</c:v>
                </c:pt>
                <c:pt idx="88">
                  <c:v>10061920.688571427</c:v>
                </c:pt>
                <c:pt idx="89">
                  <c:v>10061920.688571427</c:v>
                </c:pt>
                <c:pt idx="90">
                  <c:v>10061920.688571427</c:v>
                </c:pt>
                <c:pt idx="91">
                  <c:v>10061920.688571427</c:v>
                </c:pt>
                <c:pt idx="92">
                  <c:v>10061920.688571427</c:v>
                </c:pt>
                <c:pt idx="93">
                  <c:v>10061920.688571427</c:v>
                </c:pt>
                <c:pt idx="94">
                  <c:v>10061920.688571427</c:v>
                </c:pt>
                <c:pt idx="95">
                  <c:v>10061920.688571427</c:v>
                </c:pt>
                <c:pt idx="96">
                  <c:v>10061920.688571427</c:v>
                </c:pt>
                <c:pt idx="97">
                  <c:v>10061920.688571427</c:v>
                </c:pt>
                <c:pt idx="98">
                  <c:v>10061920.688571427</c:v>
                </c:pt>
                <c:pt idx="99">
                  <c:v>10061920.688571427</c:v>
                </c:pt>
                <c:pt idx="100">
                  <c:v>10061920.688571427</c:v>
                </c:pt>
                <c:pt idx="101">
                  <c:v>10061920.688571427</c:v>
                </c:pt>
                <c:pt idx="102">
                  <c:v>10061920.688571427</c:v>
                </c:pt>
                <c:pt idx="103">
                  <c:v>9959901.6409523785</c:v>
                </c:pt>
                <c:pt idx="104">
                  <c:v>9959901.6409523785</c:v>
                </c:pt>
              </c:numCache>
            </c:numRef>
          </c:val>
          <c:smooth val="0"/>
        </c:ser>
        <c:dLbls>
          <c:showLegendKey val="0"/>
          <c:showVal val="0"/>
          <c:showCatName val="0"/>
          <c:showSerName val="0"/>
          <c:showPercent val="0"/>
          <c:showBubbleSize val="0"/>
        </c:dLbls>
        <c:marker val="1"/>
        <c:smooth val="0"/>
        <c:axId val="86110592"/>
        <c:axId val="86112128"/>
      </c:lineChart>
      <c:dateAx>
        <c:axId val="86110592"/>
        <c:scaling>
          <c:orientation val="minMax"/>
        </c:scaling>
        <c:delete val="0"/>
        <c:axPos val="b"/>
        <c:numFmt formatCode="[$-409]mmm\-yy;@" sourceLinked="0"/>
        <c:majorTickMark val="out"/>
        <c:minorTickMark val="none"/>
        <c:tickLblPos val="nextTo"/>
        <c:txPr>
          <a:bodyPr rot="-5400000" vert="horz"/>
          <a:lstStyle/>
          <a:p>
            <a:pPr>
              <a:defRPr/>
            </a:pPr>
            <a:endParaRPr lang="en-US"/>
          </a:p>
        </c:txPr>
        <c:crossAx val="86112128"/>
        <c:crosses val="autoZero"/>
        <c:auto val="1"/>
        <c:lblOffset val="100"/>
        <c:baseTimeUnit val="days"/>
        <c:majorUnit val="3"/>
        <c:majorTimeUnit val="months"/>
      </c:dateAx>
      <c:valAx>
        <c:axId val="86112128"/>
        <c:scaling>
          <c:orientation val="minMax"/>
        </c:scaling>
        <c:delete val="0"/>
        <c:axPos val="l"/>
        <c:majorGridlines/>
        <c:numFmt formatCode="#,##0" sourceLinked="0"/>
        <c:majorTickMark val="out"/>
        <c:minorTickMark val="none"/>
        <c:tickLblPos val="nextTo"/>
        <c:crossAx val="86110592"/>
        <c:crosses val="autoZero"/>
        <c:crossBetween val="between"/>
        <c:dispUnits>
          <c:builtInUnit val="millions"/>
          <c:dispUnitsLbl>
            <c:layout/>
            <c:tx>
              <c:rich>
                <a:bodyPr/>
                <a:lstStyle/>
                <a:p>
                  <a:pPr>
                    <a:defRPr b="0"/>
                  </a:pPr>
                  <a:r>
                    <a:rPr lang="en-US" b="0"/>
                    <a:t>Millions of Bank Florins</a:t>
                  </a:r>
                </a:p>
              </c:rich>
            </c:tx>
          </c:dispUnitsLbl>
        </c:dispUnits>
      </c:valAx>
    </c:plotArea>
    <c:legend>
      <c:legendPos val="b"/>
      <c:layout/>
      <c:overlay val="0"/>
    </c:legend>
    <c:plotVisOnly val="1"/>
    <c:dispBlanksAs val="gap"/>
    <c:showDLblsOverMax val="0"/>
  </c:chart>
  <c:spPr>
    <a:ln>
      <a:noFill/>
    </a:ln>
  </c:spPr>
  <c:txPr>
    <a:bodyPr/>
    <a:lstStyle/>
    <a:p>
      <a:pPr>
        <a:defRPr sz="1800">
          <a:latin typeface="Times New Roman" pitchFamily="18" charset="0"/>
          <a:cs typeface="Times New Roman" pitchFamily="18" charset="0"/>
        </a:defRPr>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v>Cumulative Receipts</c:v>
          </c:tx>
          <c:spPr>
            <a:ln w="38100">
              <a:solidFill>
                <a:sysClr val="windowText" lastClr="000000"/>
              </a:solidFill>
            </a:ln>
          </c:spPr>
          <c:marker>
            <c:symbol val="none"/>
          </c:marker>
          <c:cat>
            <c:numRef>
              <c:f>'New Weekly'!$L$9:$L$427</c:f>
              <c:numCache>
                <c:formatCode>d\-mmm\-yy</c:formatCode>
                <c:ptCount val="419"/>
                <c:pt idx="0">
                  <c:v>650522</c:v>
                </c:pt>
                <c:pt idx="1">
                  <c:v>650529</c:v>
                </c:pt>
                <c:pt idx="2">
                  <c:v>650536</c:v>
                </c:pt>
                <c:pt idx="3">
                  <c:v>650543</c:v>
                </c:pt>
                <c:pt idx="4">
                  <c:v>650550</c:v>
                </c:pt>
                <c:pt idx="5">
                  <c:v>650557</c:v>
                </c:pt>
                <c:pt idx="6">
                  <c:v>650564</c:v>
                </c:pt>
                <c:pt idx="7">
                  <c:v>650571</c:v>
                </c:pt>
                <c:pt idx="8">
                  <c:v>650578</c:v>
                </c:pt>
                <c:pt idx="9">
                  <c:v>650585</c:v>
                </c:pt>
                <c:pt idx="10">
                  <c:v>650592</c:v>
                </c:pt>
                <c:pt idx="11">
                  <c:v>650599</c:v>
                </c:pt>
                <c:pt idx="12">
                  <c:v>650606</c:v>
                </c:pt>
                <c:pt idx="13">
                  <c:v>650613</c:v>
                </c:pt>
                <c:pt idx="14">
                  <c:v>650620</c:v>
                </c:pt>
                <c:pt idx="15">
                  <c:v>650627</c:v>
                </c:pt>
                <c:pt idx="16">
                  <c:v>650634</c:v>
                </c:pt>
                <c:pt idx="17">
                  <c:v>650641</c:v>
                </c:pt>
                <c:pt idx="18">
                  <c:v>650648</c:v>
                </c:pt>
                <c:pt idx="19">
                  <c:v>650655</c:v>
                </c:pt>
                <c:pt idx="20">
                  <c:v>650662</c:v>
                </c:pt>
                <c:pt idx="21">
                  <c:v>650669</c:v>
                </c:pt>
                <c:pt idx="22">
                  <c:v>650676</c:v>
                </c:pt>
                <c:pt idx="23">
                  <c:v>650683</c:v>
                </c:pt>
                <c:pt idx="24">
                  <c:v>650690</c:v>
                </c:pt>
                <c:pt idx="25">
                  <c:v>650697</c:v>
                </c:pt>
                <c:pt idx="26">
                  <c:v>650704</c:v>
                </c:pt>
                <c:pt idx="27">
                  <c:v>650711</c:v>
                </c:pt>
                <c:pt idx="28">
                  <c:v>650718</c:v>
                </c:pt>
                <c:pt idx="29">
                  <c:v>650725</c:v>
                </c:pt>
                <c:pt idx="30">
                  <c:v>650732</c:v>
                </c:pt>
                <c:pt idx="31">
                  <c:v>650739</c:v>
                </c:pt>
                <c:pt idx="32">
                  <c:v>650746</c:v>
                </c:pt>
                <c:pt idx="33">
                  <c:v>650753</c:v>
                </c:pt>
                <c:pt idx="34">
                  <c:v>650760</c:v>
                </c:pt>
                <c:pt idx="35">
                  <c:v>650767</c:v>
                </c:pt>
                <c:pt idx="36">
                  <c:v>650774</c:v>
                </c:pt>
                <c:pt idx="37">
                  <c:v>650781</c:v>
                </c:pt>
                <c:pt idx="38">
                  <c:v>650788</c:v>
                </c:pt>
                <c:pt idx="39">
                  <c:v>650795</c:v>
                </c:pt>
                <c:pt idx="40">
                  <c:v>650802</c:v>
                </c:pt>
                <c:pt idx="41">
                  <c:v>650809</c:v>
                </c:pt>
                <c:pt idx="42">
                  <c:v>650816</c:v>
                </c:pt>
                <c:pt idx="43">
                  <c:v>650823</c:v>
                </c:pt>
                <c:pt idx="44">
                  <c:v>650830</c:v>
                </c:pt>
                <c:pt idx="45">
                  <c:v>650837</c:v>
                </c:pt>
                <c:pt idx="46">
                  <c:v>650844</c:v>
                </c:pt>
                <c:pt idx="47">
                  <c:v>650851</c:v>
                </c:pt>
                <c:pt idx="48">
                  <c:v>650858</c:v>
                </c:pt>
                <c:pt idx="49">
                  <c:v>650865</c:v>
                </c:pt>
                <c:pt idx="50">
                  <c:v>650872</c:v>
                </c:pt>
                <c:pt idx="51">
                  <c:v>650879</c:v>
                </c:pt>
                <c:pt idx="52">
                  <c:v>650886</c:v>
                </c:pt>
                <c:pt idx="53">
                  <c:v>650893</c:v>
                </c:pt>
                <c:pt idx="54">
                  <c:v>650900</c:v>
                </c:pt>
                <c:pt idx="55">
                  <c:v>650907</c:v>
                </c:pt>
                <c:pt idx="56">
                  <c:v>650914</c:v>
                </c:pt>
                <c:pt idx="57">
                  <c:v>650921</c:v>
                </c:pt>
                <c:pt idx="58">
                  <c:v>650928</c:v>
                </c:pt>
                <c:pt idx="59">
                  <c:v>650935</c:v>
                </c:pt>
                <c:pt idx="60">
                  <c:v>650942</c:v>
                </c:pt>
                <c:pt idx="61">
                  <c:v>650949</c:v>
                </c:pt>
                <c:pt idx="62">
                  <c:v>650956</c:v>
                </c:pt>
                <c:pt idx="63">
                  <c:v>650963</c:v>
                </c:pt>
                <c:pt idx="64">
                  <c:v>650970</c:v>
                </c:pt>
                <c:pt idx="65">
                  <c:v>650977</c:v>
                </c:pt>
                <c:pt idx="66">
                  <c:v>650984</c:v>
                </c:pt>
                <c:pt idx="67">
                  <c:v>650991</c:v>
                </c:pt>
                <c:pt idx="68">
                  <c:v>650998</c:v>
                </c:pt>
                <c:pt idx="69">
                  <c:v>651005</c:v>
                </c:pt>
                <c:pt idx="70">
                  <c:v>651012</c:v>
                </c:pt>
                <c:pt idx="71">
                  <c:v>651019</c:v>
                </c:pt>
                <c:pt idx="72">
                  <c:v>651026</c:v>
                </c:pt>
                <c:pt idx="73">
                  <c:v>651033</c:v>
                </c:pt>
                <c:pt idx="74">
                  <c:v>651040</c:v>
                </c:pt>
                <c:pt idx="75">
                  <c:v>651047</c:v>
                </c:pt>
                <c:pt idx="76">
                  <c:v>651054</c:v>
                </c:pt>
                <c:pt idx="77">
                  <c:v>651061</c:v>
                </c:pt>
                <c:pt idx="78">
                  <c:v>651068</c:v>
                </c:pt>
                <c:pt idx="79">
                  <c:v>651075</c:v>
                </c:pt>
                <c:pt idx="80">
                  <c:v>651082</c:v>
                </c:pt>
                <c:pt idx="81">
                  <c:v>651089</c:v>
                </c:pt>
                <c:pt idx="82">
                  <c:v>651096</c:v>
                </c:pt>
                <c:pt idx="83">
                  <c:v>651103</c:v>
                </c:pt>
                <c:pt idx="84">
                  <c:v>651110</c:v>
                </c:pt>
                <c:pt idx="85">
                  <c:v>651117</c:v>
                </c:pt>
                <c:pt idx="86">
                  <c:v>651124</c:v>
                </c:pt>
                <c:pt idx="87">
                  <c:v>651131</c:v>
                </c:pt>
                <c:pt idx="88">
                  <c:v>651138</c:v>
                </c:pt>
                <c:pt idx="89">
                  <c:v>651145</c:v>
                </c:pt>
                <c:pt idx="90">
                  <c:v>651152</c:v>
                </c:pt>
                <c:pt idx="91">
                  <c:v>651159</c:v>
                </c:pt>
                <c:pt idx="92">
                  <c:v>651166</c:v>
                </c:pt>
                <c:pt idx="93">
                  <c:v>651173</c:v>
                </c:pt>
                <c:pt idx="94">
                  <c:v>651180</c:v>
                </c:pt>
                <c:pt idx="95">
                  <c:v>651187</c:v>
                </c:pt>
                <c:pt idx="96">
                  <c:v>651194</c:v>
                </c:pt>
                <c:pt idx="97">
                  <c:v>651201</c:v>
                </c:pt>
                <c:pt idx="98">
                  <c:v>651208</c:v>
                </c:pt>
                <c:pt idx="99">
                  <c:v>651215</c:v>
                </c:pt>
                <c:pt idx="100">
                  <c:v>651222</c:v>
                </c:pt>
                <c:pt idx="101">
                  <c:v>651229</c:v>
                </c:pt>
                <c:pt idx="102">
                  <c:v>651236</c:v>
                </c:pt>
                <c:pt idx="103">
                  <c:v>651243</c:v>
                </c:pt>
                <c:pt idx="104">
                  <c:v>651250</c:v>
                </c:pt>
                <c:pt idx="105">
                  <c:v>651257</c:v>
                </c:pt>
                <c:pt idx="106">
                  <c:v>651264</c:v>
                </c:pt>
                <c:pt idx="107">
                  <c:v>651271</c:v>
                </c:pt>
                <c:pt idx="108">
                  <c:v>651278</c:v>
                </c:pt>
                <c:pt idx="109">
                  <c:v>651285</c:v>
                </c:pt>
                <c:pt idx="110">
                  <c:v>651292</c:v>
                </c:pt>
                <c:pt idx="111">
                  <c:v>651299</c:v>
                </c:pt>
                <c:pt idx="112">
                  <c:v>651306</c:v>
                </c:pt>
                <c:pt idx="113">
                  <c:v>651313</c:v>
                </c:pt>
                <c:pt idx="114">
                  <c:v>651320</c:v>
                </c:pt>
                <c:pt idx="115">
                  <c:v>651327</c:v>
                </c:pt>
                <c:pt idx="116">
                  <c:v>651334</c:v>
                </c:pt>
                <c:pt idx="117">
                  <c:v>651341</c:v>
                </c:pt>
                <c:pt idx="118">
                  <c:v>651348</c:v>
                </c:pt>
                <c:pt idx="119">
                  <c:v>651355</c:v>
                </c:pt>
                <c:pt idx="120">
                  <c:v>651362</c:v>
                </c:pt>
                <c:pt idx="121">
                  <c:v>651369</c:v>
                </c:pt>
                <c:pt idx="122">
                  <c:v>651376</c:v>
                </c:pt>
                <c:pt idx="123">
                  <c:v>651383</c:v>
                </c:pt>
                <c:pt idx="124">
                  <c:v>651390</c:v>
                </c:pt>
                <c:pt idx="125">
                  <c:v>651397</c:v>
                </c:pt>
                <c:pt idx="126">
                  <c:v>651404</c:v>
                </c:pt>
                <c:pt idx="127">
                  <c:v>651411</c:v>
                </c:pt>
                <c:pt idx="128">
                  <c:v>651418</c:v>
                </c:pt>
                <c:pt idx="129">
                  <c:v>651425</c:v>
                </c:pt>
                <c:pt idx="130">
                  <c:v>651432</c:v>
                </c:pt>
                <c:pt idx="131">
                  <c:v>651439</c:v>
                </c:pt>
                <c:pt idx="132">
                  <c:v>651446</c:v>
                </c:pt>
                <c:pt idx="133">
                  <c:v>651453</c:v>
                </c:pt>
                <c:pt idx="134">
                  <c:v>651460</c:v>
                </c:pt>
                <c:pt idx="135">
                  <c:v>651467</c:v>
                </c:pt>
                <c:pt idx="136">
                  <c:v>651474</c:v>
                </c:pt>
                <c:pt idx="137">
                  <c:v>651481</c:v>
                </c:pt>
                <c:pt idx="138">
                  <c:v>651488</c:v>
                </c:pt>
                <c:pt idx="139">
                  <c:v>651495</c:v>
                </c:pt>
                <c:pt idx="140">
                  <c:v>651502</c:v>
                </c:pt>
                <c:pt idx="141">
                  <c:v>651509</c:v>
                </c:pt>
                <c:pt idx="142">
                  <c:v>651516</c:v>
                </c:pt>
                <c:pt idx="143">
                  <c:v>651523</c:v>
                </c:pt>
                <c:pt idx="144">
                  <c:v>651530</c:v>
                </c:pt>
                <c:pt idx="145">
                  <c:v>651537</c:v>
                </c:pt>
                <c:pt idx="146">
                  <c:v>651544</c:v>
                </c:pt>
                <c:pt idx="147">
                  <c:v>651551</c:v>
                </c:pt>
                <c:pt idx="148">
                  <c:v>651558</c:v>
                </c:pt>
                <c:pt idx="149">
                  <c:v>651565</c:v>
                </c:pt>
                <c:pt idx="150">
                  <c:v>651572</c:v>
                </c:pt>
                <c:pt idx="151">
                  <c:v>651579</c:v>
                </c:pt>
                <c:pt idx="152">
                  <c:v>651586</c:v>
                </c:pt>
                <c:pt idx="153">
                  <c:v>651593</c:v>
                </c:pt>
                <c:pt idx="154">
                  <c:v>651600</c:v>
                </c:pt>
                <c:pt idx="155">
                  <c:v>651607</c:v>
                </c:pt>
                <c:pt idx="156">
                  <c:v>651614</c:v>
                </c:pt>
                <c:pt idx="157">
                  <c:v>651621</c:v>
                </c:pt>
                <c:pt idx="158">
                  <c:v>651628</c:v>
                </c:pt>
                <c:pt idx="159">
                  <c:v>651635</c:v>
                </c:pt>
                <c:pt idx="160">
                  <c:v>651642</c:v>
                </c:pt>
                <c:pt idx="161">
                  <c:v>651649</c:v>
                </c:pt>
                <c:pt idx="162">
                  <c:v>651656</c:v>
                </c:pt>
                <c:pt idx="163">
                  <c:v>651663</c:v>
                </c:pt>
                <c:pt idx="164">
                  <c:v>651670</c:v>
                </c:pt>
                <c:pt idx="165">
                  <c:v>651677</c:v>
                </c:pt>
                <c:pt idx="166">
                  <c:v>651684</c:v>
                </c:pt>
                <c:pt idx="167">
                  <c:v>651691</c:v>
                </c:pt>
                <c:pt idx="168">
                  <c:v>651698</c:v>
                </c:pt>
                <c:pt idx="169">
                  <c:v>651705</c:v>
                </c:pt>
                <c:pt idx="170">
                  <c:v>651712</c:v>
                </c:pt>
                <c:pt idx="171">
                  <c:v>651719</c:v>
                </c:pt>
                <c:pt idx="172">
                  <c:v>651726</c:v>
                </c:pt>
                <c:pt idx="173">
                  <c:v>651733</c:v>
                </c:pt>
                <c:pt idx="174">
                  <c:v>651740</c:v>
                </c:pt>
                <c:pt idx="175">
                  <c:v>651747</c:v>
                </c:pt>
                <c:pt idx="176">
                  <c:v>651754</c:v>
                </c:pt>
                <c:pt idx="177">
                  <c:v>651761</c:v>
                </c:pt>
                <c:pt idx="178">
                  <c:v>651768</c:v>
                </c:pt>
                <c:pt idx="179">
                  <c:v>651775</c:v>
                </c:pt>
                <c:pt idx="180">
                  <c:v>651782</c:v>
                </c:pt>
                <c:pt idx="181">
                  <c:v>651789</c:v>
                </c:pt>
                <c:pt idx="182">
                  <c:v>651796</c:v>
                </c:pt>
                <c:pt idx="183">
                  <c:v>651803</c:v>
                </c:pt>
                <c:pt idx="184">
                  <c:v>651810</c:v>
                </c:pt>
                <c:pt idx="185">
                  <c:v>651817</c:v>
                </c:pt>
                <c:pt idx="186">
                  <c:v>651824</c:v>
                </c:pt>
                <c:pt idx="187">
                  <c:v>651831</c:v>
                </c:pt>
                <c:pt idx="188">
                  <c:v>651838</c:v>
                </c:pt>
                <c:pt idx="189">
                  <c:v>651845</c:v>
                </c:pt>
                <c:pt idx="190">
                  <c:v>651852</c:v>
                </c:pt>
                <c:pt idx="191">
                  <c:v>651859</c:v>
                </c:pt>
                <c:pt idx="192">
                  <c:v>651866</c:v>
                </c:pt>
                <c:pt idx="193">
                  <c:v>651873</c:v>
                </c:pt>
                <c:pt idx="194">
                  <c:v>651880</c:v>
                </c:pt>
                <c:pt idx="195">
                  <c:v>651887</c:v>
                </c:pt>
                <c:pt idx="196">
                  <c:v>651894</c:v>
                </c:pt>
                <c:pt idx="197">
                  <c:v>651901</c:v>
                </c:pt>
                <c:pt idx="198">
                  <c:v>651908</c:v>
                </c:pt>
                <c:pt idx="199">
                  <c:v>651915</c:v>
                </c:pt>
                <c:pt idx="200">
                  <c:v>651922</c:v>
                </c:pt>
                <c:pt idx="201">
                  <c:v>651929</c:v>
                </c:pt>
                <c:pt idx="202">
                  <c:v>651936</c:v>
                </c:pt>
                <c:pt idx="203">
                  <c:v>651943</c:v>
                </c:pt>
                <c:pt idx="204">
                  <c:v>651950</c:v>
                </c:pt>
                <c:pt idx="205">
                  <c:v>651957</c:v>
                </c:pt>
                <c:pt idx="206">
                  <c:v>651964</c:v>
                </c:pt>
                <c:pt idx="207">
                  <c:v>651971</c:v>
                </c:pt>
                <c:pt idx="208">
                  <c:v>651978</c:v>
                </c:pt>
                <c:pt idx="209">
                  <c:v>651985</c:v>
                </c:pt>
                <c:pt idx="210">
                  <c:v>651992</c:v>
                </c:pt>
                <c:pt idx="211">
                  <c:v>651999</c:v>
                </c:pt>
                <c:pt idx="212">
                  <c:v>652006</c:v>
                </c:pt>
                <c:pt idx="213">
                  <c:v>652013</c:v>
                </c:pt>
                <c:pt idx="214">
                  <c:v>652020</c:v>
                </c:pt>
                <c:pt idx="215">
                  <c:v>652027</c:v>
                </c:pt>
                <c:pt idx="216">
                  <c:v>652034</c:v>
                </c:pt>
                <c:pt idx="217">
                  <c:v>652041</c:v>
                </c:pt>
                <c:pt idx="218">
                  <c:v>652048</c:v>
                </c:pt>
                <c:pt idx="219">
                  <c:v>652055</c:v>
                </c:pt>
                <c:pt idx="220">
                  <c:v>652062</c:v>
                </c:pt>
                <c:pt idx="221">
                  <c:v>652069</c:v>
                </c:pt>
                <c:pt idx="222">
                  <c:v>652076</c:v>
                </c:pt>
                <c:pt idx="223">
                  <c:v>652083</c:v>
                </c:pt>
                <c:pt idx="224">
                  <c:v>652090</c:v>
                </c:pt>
                <c:pt idx="225">
                  <c:v>652097</c:v>
                </c:pt>
                <c:pt idx="226">
                  <c:v>652104</c:v>
                </c:pt>
                <c:pt idx="227">
                  <c:v>652111</c:v>
                </c:pt>
                <c:pt idx="228">
                  <c:v>652118</c:v>
                </c:pt>
                <c:pt idx="229">
                  <c:v>652125</c:v>
                </c:pt>
                <c:pt idx="230">
                  <c:v>652132</c:v>
                </c:pt>
                <c:pt idx="231">
                  <c:v>652139</c:v>
                </c:pt>
                <c:pt idx="232">
                  <c:v>652146</c:v>
                </c:pt>
                <c:pt idx="233">
                  <c:v>652153</c:v>
                </c:pt>
                <c:pt idx="234">
                  <c:v>652160</c:v>
                </c:pt>
                <c:pt idx="235">
                  <c:v>652167</c:v>
                </c:pt>
                <c:pt idx="236">
                  <c:v>652174</c:v>
                </c:pt>
                <c:pt idx="237">
                  <c:v>652181</c:v>
                </c:pt>
                <c:pt idx="238">
                  <c:v>652188</c:v>
                </c:pt>
                <c:pt idx="239">
                  <c:v>652195</c:v>
                </c:pt>
                <c:pt idx="240">
                  <c:v>652202</c:v>
                </c:pt>
                <c:pt idx="241">
                  <c:v>652209</c:v>
                </c:pt>
                <c:pt idx="242">
                  <c:v>652216</c:v>
                </c:pt>
                <c:pt idx="243">
                  <c:v>652223</c:v>
                </c:pt>
                <c:pt idx="244">
                  <c:v>652230</c:v>
                </c:pt>
                <c:pt idx="245">
                  <c:v>652237</c:v>
                </c:pt>
                <c:pt idx="246">
                  <c:v>652244</c:v>
                </c:pt>
                <c:pt idx="247">
                  <c:v>652251</c:v>
                </c:pt>
                <c:pt idx="248">
                  <c:v>652258</c:v>
                </c:pt>
                <c:pt idx="249">
                  <c:v>652265</c:v>
                </c:pt>
                <c:pt idx="250">
                  <c:v>652272</c:v>
                </c:pt>
                <c:pt idx="251">
                  <c:v>652279</c:v>
                </c:pt>
                <c:pt idx="252">
                  <c:v>652286</c:v>
                </c:pt>
                <c:pt idx="253">
                  <c:v>652293</c:v>
                </c:pt>
                <c:pt idx="254">
                  <c:v>652300</c:v>
                </c:pt>
                <c:pt idx="255">
                  <c:v>652307</c:v>
                </c:pt>
                <c:pt idx="256">
                  <c:v>652314</c:v>
                </c:pt>
                <c:pt idx="257">
                  <c:v>652321</c:v>
                </c:pt>
                <c:pt idx="258">
                  <c:v>652328</c:v>
                </c:pt>
                <c:pt idx="259">
                  <c:v>652335</c:v>
                </c:pt>
                <c:pt idx="260">
                  <c:v>652342</c:v>
                </c:pt>
                <c:pt idx="261">
                  <c:v>652349</c:v>
                </c:pt>
                <c:pt idx="262">
                  <c:v>652356</c:v>
                </c:pt>
                <c:pt idx="263">
                  <c:v>652363</c:v>
                </c:pt>
                <c:pt idx="264">
                  <c:v>652370</c:v>
                </c:pt>
                <c:pt idx="265">
                  <c:v>652377</c:v>
                </c:pt>
                <c:pt idx="266">
                  <c:v>652384</c:v>
                </c:pt>
                <c:pt idx="267">
                  <c:v>652391</c:v>
                </c:pt>
                <c:pt idx="268">
                  <c:v>652398</c:v>
                </c:pt>
                <c:pt idx="269">
                  <c:v>652405</c:v>
                </c:pt>
                <c:pt idx="270">
                  <c:v>652412</c:v>
                </c:pt>
                <c:pt idx="271">
                  <c:v>652419</c:v>
                </c:pt>
                <c:pt idx="272">
                  <c:v>652426</c:v>
                </c:pt>
                <c:pt idx="273">
                  <c:v>652433</c:v>
                </c:pt>
                <c:pt idx="274">
                  <c:v>652440</c:v>
                </c:pt>
                <c:pt idx="275">
                  <c:v>652447</c:v>
                </c:pt>
                <c:pt idx="276">
                  <c:v>652454</c:v>
                </c:pt>
                <c:pt idx="277">
                  <c:v>652461</c:v>
                </c:pt>
                <c:pt idx="278">
                  <c:v>652468</c:v>
                </c:pt>
                <c:pt idx="279">
                  <c:v>652475</c:v>
                </c:pt>
                <c:pt idx="280">
                  <c:v>652482</c:v>
                </c:pt>
                <c:pt idx="281">
                  <c:v>652489</c:v>
                </c:pt>
                <c:pt idx="282">
                  <c:v>652496</c:v>
                </c:pt>
                <c:pt idx="283">
                  <c:v>652503</c:v>
                </c:pt>
                <c:pt idx="284">
                  <c:v>652510</c:v>
                </c:pt>
                <c:pt idx="285">
                  <c:v>652517</c:v>
                </c:pt>
                <c:pt idx="286">
                  <c:v>652524</c:v>
                </c:pt>
                <c:pt idx="287">
                  <c:v>652531</c:v>
                </c:pt>
                <c:pt idx="288">
                  <c:v>652538</c:v>
                </c:pt>
                <c:pt idx="289">
                  <c:v>652545</c:v>
                </c:pt>
                <c:pt idx="290">
                  <c:v>652552</c:v>
                </c:pt>
                <c:pt idx="291">
                  <c:v>652559</c:v>
                </c:pt>
                <c:pt idx="292">
                  <c:v>652566</c:v>
                </c:pt>
                <c:pt idx="293">
                  <c:v>652573</c:v>
                </c:pt>
                <c:pt idx="294">
                  <c:v>652580</c:v>
                </c:pt>
                <c:pt idx="295">
                  <c:v>652587</c:v>
                </c:pt>
                <c:pt idx="296">
                  <c:v>652594</c:v>
                </c:pt>
                <c:pt idx="297">
                  <c:v>652601</c:v>
                </c:pt>
                <c:pt idx="298">
                  <c:v>652608</c:v>
                </c:pt>
                <c:pt idx="299">
                  <c:v>652615</c:v>
                </c:pt>
                <c:pt idx="300">
                  <c:v>652622</c:v>
                </c:pt>
                <c:pt idx="301">
                  <c:v>652629</c:v>
                </c:pt>
                <c:pt idx="302">
                  <c:v>652636</c:v>
                </c:pt>
                <c:pt idx="303">
                  <c:v>652643</c:v>
                </c:pt>
                <c:pt idx="304">
                  <c:v>652650</c:v>
                </c:pt>
                <c:pt idx="305">
                  <c:v>652657</c:v>
                </c:pt>
                <c:pt idx="306">
                  <c:v>652664</c:v>
                </c:pt>
                <c:pt idx="307">
                  <c:v>652671</c:v>
                </c:pt>
                <c:pt idx="308">
                  <c:v>652678</c:v>
                </c:pt>
                <c:pt idx="309">
                  <c:v>652685</c:v>
                </c:pt>
                <c:pt idx="310">
                  <c:v>652692</c:v>
                </c:pt>
                <c:pt idx="311">
                  <c:v>652699</c:v>
                </c:pt>
                <c:pt idx="312">
                  <c:v>652706</c:v>
                </c:pt>
                <c:pt idx="313">
                  <c:v>652713</c:v>
                </c:pt>
                <c:pt idx="314">
                  <c:v>652720</c:v>
                </c:pt>
                <c:pt idx="315">
                  <c:v>652727</c:v>
                </c:pt>
                <c:pt idx="316">
                  <c:v>652734</c:v>
                </c:pt>
                <c:pt idx="317">
                  <c:v>652741</c:v>
                </c:pt>
                <c:pt idx="318">
                  <c:v>652748</c:v>
                </c:pt>
                <c:pt idx="319">
                  <c:v>652755</c:v>
                </c:pt>
                <c:pt idx="320">
                  <c:v>652762</c:v>
                </c:pt>
                <c:pt idx="321">
                  <c:v>652769</c:v>
                </c:pt>
                <c:pt idx="322">
                  <c:v>652776</c:v>
                </c:pt>
                <c:pt idx="323">
                  <c:v>652783</c:v>
                </c:pt>
                <c:pt idx="324">
                  <c:v>652790</c:v>
                </c:pt>
                <c:pt idx="325">
                  <c:v>652797</c:v>
                </c:pt>
                <c:pt idx="326">
                  <c:v>652804</c:v>
                </c:pt>
                <c:pt idx="327">
                  <c:v>652811</c:v>
                </c:pt>
                <c:pt idx="328">
                  <c:v>652818</c:v>
                </c:pt>
                <c:pt idx="329">
                  <c:v>652825</c:v>
                </c:pt>
                <c:pt idx="330">
                  <c:v>652832</c:v>
                </c:pt>
                <c:pt idx="331">
                  <c:v>652839</c:v>
                </c:pt>
                <c:pt idx="332">
                  <c:v>652846</c:v>
                </c:pt>
                <c:pt idx="333">
                  <c:v>652853</c:v>
                </c:pt>
                <c:pt idx="334">
                  <c:v>652860</c:v>
                </c:pt>
                <c:pt idx="335">
                  <c:v>652867</c:v>
                </c:pt>
                <c:pt idx="336">
                  <c:v>652874</c:v>
                </c:pt>
                <c:pt idx="337">
                  <c:v>652881</c:v>
                </c:pt>
                <c:pt idx="338">
                  <c:v>652888</c:v>
                </c:pt>
                <c:pt idx="339">
                  <c:v>652895</c:v>
                </c:pt>
                <c:pt idx="340">
                  <c:v>652902</c:v>
                </c:pt>
                <c:pt idx="341">
                  <c:v>652909</c:v>
                </c:pt>
                <c:pt idx="342">
                  <c:v>652916</c:v>
                </c:pt>
                <c:pt idx="343">
                  <c:v>652923</c:v>
                </c:pt>
                <c:pt idx="344">
                  <c:v>652930</c:v>
                </c:pt>
                <c:pt idx="345">
                  <c:v>652937</c:v>
                </c:pt>
                <c:pt idx="346">
                  <c:v>652944</c:v>
                </c:pt>
                <c:pt idx="347">
                  <c:v>652951</c:v>
                </c:pt>
                <c:pt idx="348">
                  <c:v>652958</c:v>
                </c:pt>
                <c:pt idx="349">
                  <c:v>652965</c:v>
                </c:pt>
                <c:pt idx="350">
                  <c:v>652972</c:v>
                </c:pt>
                <c:pt idx="351">
                  <c:v>652979</c:v>
                </c:pt>
                <c:pt idx="352">
                  <c:v>652986</c:v>
                </c:pt>
                <c:pt idx="353">
                  <c:v>652993</c:v>
                </c:pt>
                <c:pt idx="354">
                  <c:v>653000</c:v>
                </c:pt>
                <c:pt idx="355">
                  <c:v>653007</c:v>
                </c:pt>
                <c:pt idx="356">
                  <c:v>653014</c:v>
                </c:pt>
                <c:pt idx="357">
                  <c:v>653021</c:v>
                </c:pt>
                <c:pt idx="358">
                  <c:v>653028</c:v>
                </c:pt>
                <c:pt idx="359">
                  <c:v>653035</c:v>
                </c:pt>
                <c:pt idx="360">
                  <c:v>653042</c:v>
                </c:pt>
                <c:pt idx="361">
                  <c:v>653049</c:v>
                </c:pt>
                <c:pt idx="362">
                  <c:v>653056</c:v>
                </c:pt>
                <c:pt idx="363">
                  <c:v>653063</c:v>
                </c:pt>
                <c:pt idx="364">
                  <c:v>653070</c:v>
                </c:pt>
                <c:pt idx="365">
                  <c:v>653077</c:v>
                </c:pt>
                <c:pt idx="366">
                  <c:v>653084</c:v>
                </c:pt>
                <c:pt idx="367">
                  <c:v>653091</c:v>
                </c:pt>
                <c:pt idx="368">
                  <c:v>653098</c:v>
                </c:pt>
                <c:pt idx="369">
                  <c:v>653105</c:v>
                </c:pt>
                <c:pt idx="370">
                  <c:v>653112</c:v>
                </c:pt>
                <c:pt idx="371">
                  <c:v>653119</c:v>
                </c:pt>
                <c:pt idx="372">
                  <c:v>653126</c:v>
                </c:pt>
                <c:pt idx="373">
                  <c:v>653133</c:v>
                </c:pt>
                <c:pt idx="374">
                  <c:v>653140</c:v>
                </c:pt>
                <c:pt idx="375">
                  <c:v>653147</c:v>
                </c:pt>
                <c:pt idx="376">
                  <c:v>653154</c:v>
                </c:pt>
                <c:pt idx="377">
                  <c:v>653161</c:v>
                </c:pt>
                <c:pt idx="378">
                  <c:v>653168</c:v>
                </c:pt>
                <c:pt idx="379">
                  <c:v>653175</c:v>
                </c:pt>
                <c:pt idx="380">
                  <c:v>653182</c:v>
                </c:pt>
                <c:pt idx="381">
                  <c:v>653189</c:v>
                </c:pt>
                <c:pt idx="382">
                  <c:v>653196</c:v>
                </c:pt>
                <c:pt idx="383">
                  <c:v>653203</c:v>
                </c:pt>
                <c:pt idx="384">
                  <c:v>653210</c:v>
                </c:pt>
                <c:pt idx="385">
                  <c:v>653217</c:v>
                </c:pt>
                <c:pt idx="386">
                  <c:v>653224</c:v>
                </c:pt>
                <c:pt idx="387">
                  <c:v>653231</c:v>
                </c:pt>
                <c:pt idx="388">
                  <c:v>653238</c:v>
                </c:pt>
                <c:pt idx="389">
                  <c:v>653245</c:v>
                </c:pt>
                <c:pt idx="390">
                  <c:v>653252</c:v>
                </c:pt>
                <c:pt idx="391">
                  <c:v>653259</c:v>
                </c:pt>
                <c:pt idx="392">
                  <c:v>653266</c:v>
                </c:pt>
                <c:pt idx="393">
                  <c:v>653273</c:v>
                </c:pt>
                <c:pt idx="394">
                  <c:v>653280</c:v>
                </c:pt>
                <c:pt idx="395">
                  <c:v>653287</c:v>
                </c:pt>
                <c:pt idx="396">
                  <c:v>653294</c:v>
                </c:pt>
                <c:pt idx="397">
                  <c:v>653301</c:v>
                </c:pt>
                <c:pt idx="398">
                  <c:v>653308</c:v>
                </c:pt>
                <c:pt idx="399">
                  <c:v>653315</c:v>
                </c:pt>
                <c:pt idx="400">
                  <c:v>653322</c:v>
                </c:pt>
                <c:pt idx="401">
                  <c:v>653329</c:v>
                </c:pt>
                <c:pt idx="402">
                  <c:v>653336</c:v>
                </c:pt>
                <c:pt idx="403">
                  <c:v>653343</c:v>
                </c:pt>
                <c:pt idx="404">
                  <c:v>653350</c:v>
                </c:pt>
                <c:pt idx="405">
                  <c:v>653357</c:v>
                </c:pt>
                <c:pt idx="406">
                  <c:v>653364</c:v>
                </c:pt>
                <c:pt idx="407">
                  <c:v>653371</c:v>
                </c:pt>
                <c:pt idx="408">
                  <c:v>653378</c:v>
                </c:pt>
                <c:pt idx="409">
                  <c:v>653385</c:v>
                </c:pt>
                <c:pt idx="410">
                  <c:v>653392</c:v>
                </c:pt>
                <c:pt idx="411">
                  <c:v>653399</c:v>
                </c:pt>
                <c:pt idx="412">
                  <c:v>653406</c:v>
                </c:pt>
                <c:pt idx="413">
                  <c:v>653413</c:v>
                </c:pt>
                <c:pt idx="414">
                  <c:v>653420</c:v>
                </c:pt>
                <c:pt idx="415">
                  <c:v>653427</c:v>
                </c:pt>
                <c:pt idx="416">
                  <c:v>653434</c:v>
                </c:pt>
                <c:pt idx="417">
                  <c:v>653441</c:v>
                </c:pt>
                <c:pt idx="418">
                  <c:v>653448</c:v>
                </c:pt>
              </c:numCache>
            </c:numRef>
          </c:cat>
          <c:val>
            <c:numRef>
              <c:f>'New Weekly'!$M$8:$M$112</c:f>
              <c:numCache>
                <c:formatCode>_(* #,##0.00_);_(* \(#,##0.00\);_(* "-"??_);_(@_)</c:formatCode>
                <c:ptCount val="105"/>
                <c:pt idx="0" formatCode="#,##0.00">
                  <c:v>10603344.062198352</c:v>
                </c:pt>
                <c:pt idx="1">
                  <c:v>10628113.937198352</c:v>
                </c:pt>
                <c:pt idx="2">
                  <c:v>10670080.762198351</c:v>
                </c:pt>
                <c:pt idx="3">
                  <c:v>10790827.337198351</c:v>
                </c:pt>
                <c:pt idx="4">
                  <c:v>10788307.93719835</c:v>
                </c:pt>
                <c:pt idx="5">
                  <c:v>11017834.887198349</c:v>
                </c:pt>
                <c:pt idx="6">
                  <c:v>11054675.362198349</c:v>
                </c:pt>
                <c:pt idx="7">
                  <c:v>11418049.312198348</c:v>
                </c:pt>
                <c:pt idx="8">
                  <c:v>11735798.437198348</c:v>
                </c:pt>
                <c:pt idx="9">
                  <c:v>12052916.787198348</c:v>
                </c:pt>
                <c:pt idx="10">
                  <c:v>12220237.987198347</c:v>
                </c:pt>
                <c:pt idx="11">
                  <c:v>12350503.887198348</c:v>
                </c:pt>
                <c:pt idx="12">
                  <c:v>12438306.637198348</c:v>
                </c:pt>
                <c:pt idx="13">
                  <c:v>12615941.162198348</c:v>
                </c:pt>
                <c:pt idx="14">
                  <c:v>12745540.087198349</c:v>
                </c:pt>
                <c:pt idx="15">
                  <c:v>12670908.887198349</c:v>
                </c:pt>
                <c:pt idx="16">
                  <c:v>12611208.387198349</c:v>
                </c:pt>
                <c:pt idx="17">
                  <c:v>12717769.712198349</c:v>
                </c:pt>
                <c:pt idx="18">
                  <c:v>12749713.037198348</c:v>
                </c:pt>
                <c:pt idx="19">
                  <c:v>12862857.287198348</c:v>
                </c:pt>
                <c:pt idx="20">
                  <c:v>12949313.937198348</c:v>
                </c:pt>
                <c:pt idx="21">
                  <c:v>12952841.012198348</c:v>
                </c:pt>
                <c:pt idx="22">
                  <c:v>12837127.537198348</c:v>
                </c:pt>
                <c:pt idx="23">
                  <c:v>12803574.687198348</c:v>
                </c:pt>
                <c:pt idx="24">
                  <c:v>12815090.087198349</c:v>
                </c:pt>
                <c:pt idx="25">
                  <c:v>12828710.262198349</c:v>
                </c:pt>
                <c:pt idx="26">
                  <c:v>12828710.262198349</c:v>
                </c:pt>
                <c:pt idx="27">
                  <c:v>12898065.78719835</c:v>
                </c:pt>
                <c:pt idx="28">
                  <c:v>13101287.81219835</c:v>
                </c:pt>
                <c:pt idx="29">
                  <c:v>13204904.587198351</c:v>
                </c:pt>
                <c:pt idx="30">
                  <c:v>13143738.68719835</c:v>
                </c:pt>
                <c:pt idx="31">
                  <c:v>12948307.637198349</c:v>
                </c:pt>
                <c:pt idx="32">
                  <c:v>12771926.68719835</c:v>
                </c:pt>
                <c:pt idx="33">
                  <c:v>12542354.987198351</c:v>
                </c:pt>
                <c:pt idx="34">
                  <c:v>12259956.262198351</c:v>
                </c:pt>
                <c:pt idx="35">
                  <c:v>12051523.287198352</c:v>
                </c:pt>
                <c:pt idx="36">
                  <c:v>12011662.612198351</c:v>
                </c:pt>
                <c:pt idx="37">
                  <c:v>11743951.537198352</c:v>
                </c:pt>
                <c:pt idx="38">
                  <c:v>11457191.637198351</c:v>
                </c:pt>
                <c:pt idx="39">
                  <c:v>11220162.412198352</c:v>
                </c:pt>
                <c:pt idx="40">
                  <c:v>10913481.162198352</c:v>
                </c:pt>
                <c:pt idx="41">
                  <c:v>10563816.212198352</c:v>
                </c:pt>
                <c:pt idx="42">
                  <c:v>10302909.837198352</c:v>
                </c:pt>
                <c:pt idx="43">
                  <c:v>10025213.887198353</c:v>
                </c:pt>
                <c:pt idx="44">
                  <c:v>9805546.1871983539</c:v>
                </c:pt>
                <c:pt idx="45">
                  <c:v>9677096.4871983547</c:v>
                </c:pt>
                <c:pt idx="46">
                  <c:v>9640474.137198355</c:v>
                </c:pt>
                <c:pt idx="47">
                  <c:v>9336349.2871983554</c:v>
                </c:pt>
                <c:pt idx="48">
                  <c:v>8787790.8121983558</c:v>
                </c:pt>
                <c:pt idx="49">
                  <c:v>8727638.6121983565</c:v>
                </c:pt>
                <c:pt idx="50">
                  <c:v>8630973.7871983573</c:v>
                </c:pt>
                <c:pt idx="51">
                  <c:v>8546677.6621983573</c:v>
                </c:pt>
                <c:pt idx="52">
                  <c:v>8546677.6621983573</c:v>
                </c:pt>
                <c:pt idx="53">
                  <c:v>8525330.5121983569</c:v>
                </c:pt>
                <c:pt idx="54">
                  <c:v>7965655.1621983573</c:v>
                </c:pt>
                <c:pt idx="55">
                  <c:v>7677543.6871983577</c:v>
                </c:pt>
                <c:pt idx="56">
                  <c:v>7453337.462198358</c:v>
                </c:pt>
                <c:pt idx="57">
                  <c:v>7366079.337198358</c:v>
                </c:pt>
                <c:pt idx="58">
                  <c:v>7340179.6871983577</c:v>
                </c:pt>
                <c:pt idx="59">
                  <c:v>7286666.2621983578</c:v>
                </c:pt>
                <c:pt idx="60">
                  <c:v>7196643.6371983578</c:v>
                </c:pt>
                <c:pt idx="61">
                  <c:v>7132073.9371983577</c:v>
                </c:pt>
                <c:pt idx="62">
                  <c:v>6970267.0621983577</c:v>
                </c:pt>
                <c:pt idx="63">
                  <c:v>6908711.3621983575</c:v>
                </c:pt>
                <c:pt idx="64">
                  <c:v>6667315.6371983578</c:v>
                </c:pt>
                <c:pt idx="65">
                  <c:v>6543033.1871983577</c:v>
                </c:pt>
                <c:pt idx="66">
                  <c:v>6427727.6871983577</c:v>
                </c:pt>
                <c:pt idx="67">
                  <c:v>6306684.0121983578</c:v>
                </c:pt>
                <c:pt idx="68">
                  <c:v>6126770.2621983578</c:v>
                </c:pt>
                <c:pt idx="69">
                  <c:v>5944977.462198358</c:v>
                </c:pt>
                <c:pt idx="70">
                  <c:v>5791357.2371983584</c:v>
                </c:pt>
                <c:pt idx="71">
                  <c:v>5592187.6121983584</c:v>
                </c:pt>
                <c:pt idx="72">
                  <c:v>5406639.4121983582</c:v>
                </c:pt>
                <c:pt idx="73">
                  <c:v>5199500.7621983578</c:v>
                </c:pt>
                <c:pt idx="74">
                  <c:v>4928534.9371983577</c:v>
                </c:pt>
                <c:pt idx="75">
                  <c:v>4807842.2621983578</c:v>
                </c:pt>
                <c:pt idx="76">
                  <c:v>4712520.2621983578</c:v>
                </c:pt>
                <c:pt idx="77">
                  <c:v>4497131.6371983578</c:v>
                </c:pt>
                <c:pt idx="78">
                  <c:v>4497131.6371983578</c:v>
                </c:pt>
                <c:pt idx="79">
                  <c:v>4352211.9371983577</c:v>
                </c:pt>
                <c:pt idx="80">
                  <c:v>3971339.1121983575</c:v>
                </c:pt>
                <c:pt idx="81">
                  <c:v>3537064.2621983574</c:v>
                </c:pt>
                <c:pt idx="82">
                  <c:v>3118666.8371983576</c:v>
                </c:pt>
                <c:pt idx="83">
                  <c:v>2696263.0121983574</c:v>
                </c:pt>
                <c:pt idx="84">
                  <c:v>2290366.3871983574</c:v>
                </c:pt>
                <c:pt idx="85">
                  <c:v>2015084.0621983574</c:v>
                </c:pt>
                <c:pt idx="86">
                  <c:v>1736943.6871983574</c:v>
                </c:pt>
                <c:pt idx="87">
                  <c:v>1713212.5621983574</c:v>
                </c:pt>
                <c:pt idx="88">
                  <c:v>1652687.3121983574</c:v>
                </c:pt>
                <c:pt idx="89">
                  <c:v>1496031.6371983574</c:v>
                </c:pt>
                <c:pt idx="90">
                  <c:v>1343824.7121983573</c:v>
                </c:pt>
                <c:pt idx="91">
                  <c:v>1310576.8621983572</c:v>
                </c:pt>
                <c:pt idx="92">
                  <c:v>1267687.9871983572</c:v>
                </c:pt>
                <c:pt idx="93">
                  <c:v>1135778.2871983573</c:v>
                </c:pt>
                <c:pt idx="94">
                  <c:v>927627.93719835731</c:v>
                </c:pt>
                <c:pt idx="95">
                  <c:v>730094.03719835728</c:v>
                </c:pt>
                <c:pt idx="96">
                  <c:v>686805.08719835733</c:v>
                </c:pt>
                <c:pt idx="97">
                  <c:v>654474.46219835733</c:v>
                </c:pt>
                <c:pt idx="98">
                  <c:v>632820.01219835738</c:v>
                </c:pt>
                <c:pt idx="99">
                  <c:v>629215.68719835742</c:v>
                </c:pt>
                <c:pt idx="100">
                  <c:v>648708.36219835747</c:v>
                </c:pt>
                <c:pt idx="101">
                  <c:v>655528.36219835747</c:v>
                </c:pt>
                <c:pt idx="102">
                  <c:v>636716.13719835749</c:v>
                </c:pt>
                <c:pt idx="103">
                  <c:v>536967.33719835756</c:v>
                </c:pt>
                <c:pt idx="104">
                  <c:v>609243.71219835756</c:v>
                </c:pt>
              </c:numCache>
            </c:numRef>
          </c:val>
          <c:smooth val="0"/>
        </c:ser>
        <c:ser>
          <c:idx val="1"/>
          <c:order val="1"/>
          <c:tx>
            <c:v>Cumulative Purchases</c:v>
          </c:tx>
          <c:spPr>
            <a:ln w="38100"/>
          </c:spPr>
          <c:marker>
            <c:symbol val="none"/>
          </c:marker>
          <c:cat>
            <c:numRef>
              <c:f>'New Weekly'!$L$9:$L$427</c:f>
              <c:numCache>
                <c:formatCode>d\-mmm\-yy</c:formatCode>
                <c:ptCount val="419"/>
                <c:pt idx="0">
                  <c:v>650522</c:v>
                </c:pt>
                <c:pt idx="1">
                  <c:v>650529</c:v>
                </c:pt>
                <c:pt idx="2">
                  <c:v>650536</c:v>
                </c:pt>
                <c:pt idx="3">
                  <c:v>650543</c:v>
                </c:pt>
                <c:pt idx="4">
                  <c:v>650550</c:v>
                </c:pt>
                <c:pt idx="5">
                  <c:v>650557</c:v>
                </c:pt>
                <c:pt idx="6">
                  <c:v>650564</c:v>
                </c:pt>
                <c:pt idx="7">
                  <c:v>650571</c:v>
                </c:pt>
                <c:pt idx="8">
                  <c:v>650578</c:v>
                </c:pt>
                <c:pt idx="9">
                  <c:v>650585</c:v>
                </c:pt>
                <c:pt idx="10">
                  <c:v>650592</c:v>
                </c:pt>
                <c:pt idx="11">
                  <c:v>650599</c:v>
                </c:pt>
                <c:pt idx="12">
                  <c:v>650606</c:v>
                </c:pt>
                <c:pt idx="13">
                  <c:v>650613</c:v>
                </c:pt>
                <c:pt idx="14">
                  <c:v>650620</c:v>
                </c:pt>
                <c:pt idx="15">
                  <c:v>650627</c:v>
                </c:pt>
                <c:pt idx="16">
                  <c:v>650634</c:v>
                </c:pt>
                <c:pt idx="17">
                  <c:v>650641</c:v>
                </c:pt>
                <c:pt idx="18">
                  <c:v>650648</c:v>
                </c:pt>
                <c:pt idx="19">
                  <c:v>650655</c:v>
                </c:pt>
                <c:pt idx="20">
                  <c:v>650662</c:v>
                </c:pt>
                <c:pt idx="21">
                  <c:v>650669</c:v>
                </c:pt>
                <c:pt idx="22">
                  <c:v>650676</c:v>
                </c:pt>
                <c:pt idx="23">
                  <c:v>650683</c:v>
                </c:pt>
                <c:pt idx="24">
                  <c:v>650690</c:v>
                </c:pt>
                <c:pt idx="25">
                  <c:v>650697</c:v>
                </c:pt>
                <c:pt idx="26">
                  <c:v>650704</c:v>
                </c:pt>
                <c:pt idx="27">
                  <c:v>650711</c:v>
                </c:pt>
                <c:pt idx="28">
                  <c:v>650718</c:v>
                </c:pt>
                <c:pt idx="29">
                  <c:v>650725</c:v>
                </c:pt>
                <c:pt idx="30">
                  <c:v>650732</c:v>
                </c:pt>
                <c:pt idx="31">
                  <c:v>650739</c:v>
                </c:pt>
                <c:pt idx="32">
                  <c:v>650746</c:v>
                </c:pt>
                <c:pt idx="33">
                  <c:v>650753</c:v>
                </c:pt>
                <c:pt idx="34">
                  <c:v>650760</c:v>
                </c:pt>
                <c:pt idx="35">
                  <c:v>650767</c:v>
                </c:pt>
                <c:pt idx="36">
                  <c:v>650774</c:v>
                </c:pt>
                <c:pt idx="37">
                  <c:v>650781</c:v>
                </c:pt>
                <c:pt idx="38">
                  <c:v>650788</c:v>
                </c:pt>
                <c:pt idx="39">
                  <c:v>650795</c:v>
                </c:pt>
                <c:pt idx="40">
                  <c:v>650802</c:v>
                </c:pt>
                <c:pt idx="41">
                  <c:v>650809</c:v>
                </c:pt>
                <c:pt idx="42">
                  <c:v>650816</c:v>
                </c:pt>
                <c:pt idx="43">
                  <c:v>650823</c:v>
                </c:pt>
                <c:pt idx="44">
                  <c:v>650830</c:v>
                </c:pt>
                <c:pt idx="45">
                  <c:v>650837</c:v>
                </c:pt>
                <c:pt idx="46">
                  <c:v>650844</c:v>
                </c:pt>
                <c:pt idx="47">
                  <c:v>650851</c:v>
                </c:pt>
                <c:pt idx="48">
                  <c:v>650858</c:v>
                </c:pt>
                <c:pt idx="49">
                  <c:v>650865</c:v>
                </c:pt>
                <c:pt idx="50">
                  <c:v>650872</c:v>
                </c:pt>
                <c:pt idx="51">
                  <c:v>650879</c:v>
                </c:pt>
                <c:pt idx="52">
                  <c:v>650886</c:v>
                </c:pt>
                <c:pt idx="53">
                  <c:v>650893</c:v>
                </c:pt>
                <c:pt idx="54">
                  <c:v>650900</c:v>
                </c:pt>
                <c:pt idx="55">
                  <c:v>650907</c:v>
                </c:pt>
                <c:pt idx="56">
                  <c:v>650914</c:v>
                </c:pt>
                <c:pt idx="57">
                  <c:v>650921</c:v>
                </c:pt>
                <c:pt idx="58">
                  <c:v>650928</c:v>
                </c:pt>
                <c:pt idx="59">
                  <c:v>650935</c:v>
                </c:pt>
                <c:pt idx="60">
                  <c:v>650942</c:v>
                </c:pt>
                <c:pt idx="61">
                  <c:v>650949</c:v>
                </c:pt>
                <c:pt idx="62">
                  <c:v>650956</c:v>
                </c:pt>
                <c:pt idx="63">
                  <c:v>650963</c:v>
                </c:pt>
                <c:pt idx="64">
                  <c:v>650970</c:v>
                </c:pt>
                <c:pt idx="65">
                  <c:v>650977</c:v>
                </c:pt>
                <c:pt idx="66">
                  <c:v>650984</c:v>
                </c:pt>
                <c:pt idx="67">
                  <c:v>650991</c:v>
                </c:pt>
                <c:pt idx="68">
                  <c:v>650998</c:v>
                </c:pt>
                <c:pt idx="69">
                  <c:v>651005</c:v>
                </c:pt>
                <c:pt idx="70">
                  <c:v>651012</c:v>
                </c:pt>
                <c:pt idx="71">
                  <c:v>651019</c:v>
                </c:pt>
                <c:pt idx="72">
                  <c:v>651026</c:v>
                </c:pt>
                <c:pt idx="73">
                  <c:v>651033</c:v>
                </c:pt>
                <c:pt idx="74">
                  <c:v>651040</c:v>
                </c:pt>
                <c:pt idx="75">
                  <c:v>651047</c:v>
                </c:pt>
                <c:pt idx="76">
                  <c:v>651054</c:v>
                </c:pt>
                <c:pt idx="77">
                  <c:v>651061</c:v>
                </c:pt>
                <c:pt idx="78">
                  <c:v>651068</c:v>
                </c:pt>
                <c:pt idx="79">
                  <c:v>651075</c:v>
                </c:pt>
                <c:pt idx="80">
                  <c:v>651082</c:v>
                </c:pt>
                <c:pt idx="81">
                  <c:v>651089</c:v>
                </c:pt>
                <c:pt idx="82">
                  <c:v>651096</c:v>
                </c:pt>
                <c:pt idx="83">
                  <c:v>651103</c:v>
                </c:pt>
                <c:pt idx="84">
                  <c:v>651110</c:v>
                </c:pt>
                <c:pt idx="85">
                  <c:v>651117</c:v>
                </c:pt>
                <c:pt idx="86">
                  <c:v>651124</c:v>
                </c:pt>
                <c:pt idx="87">
                  <c:v>651131</c:v>
                </c:pt>
                <c:pt idx="88">
                  <c:v>651138</c:v>
                </c:pt>
                <c:pt idx="89">
                  <c:v>651145</c:v>
                </c:pt>
                <c:pt idx="90">
                  <c:v>651152</c:v>
                </c:pt>
                <c:pt idx="91">
                  <c:v>651159</c:v>
                </c:pt>
                <c:pt idx="92">
                  <c:v>651166</c:v>
                </c:pt>
                <c:pt idx="93">
                  <c:v>651173</c:v>
                </c:pt>
                <c:pt idx="94">
                  <c:v>651180</c:v>
                </c:pt>
                <c:pt idx="95">
                  <c:v>651187</c:v>
                </c:pt>
                <c:pt idx="96">
                  <c:v>651194</c:v>
                </c:pt>
                <c:pt idx="97">
                  <c:v>651201</c:v>
                </c:pt>
                <c:pt idx="98">
                  <c:v>651208</c:v>
                </c:pt>
                <c:pt idx="99">
                  <c:v>651215</c:v>
                </c:pt>
                <c:pt idx="100">
                  <c:v>651222</c:v>
                </c:pt>
                <c:pt idx="101">
                  <c:v>651229</c:v>
                </c:pt>
                <c:pt idx="102">
                  <c:v>651236</c:v>
                </c:pt>
                <c:pt idx="103">
                  <c:v>651243</c:v>
                </c:pt>
                <c:pt idx="104">
                  <c:v>651250</c:v>
                </c:pt>
                <c:pt idx="105">
                  <c:v>651257</c:v>
                </c:pt>
                <c:pt idx="106">
                  <c:v>651264</c:v>
                </c:pt>
                <c:pt idx="107">
                  <c:v>651271</c:v>
                </c:pt>
                <c:pt idx="108">
                  <c:v>651278</c:v>
                </c:pt>
                <c:pt idx="109">
                  <c:v>651285</c:v>
                </c:pt>
                <c:pt idx="110">
                  <c:v>651292</c:v>
                </c:pt>
                <c:pt idx="111">
                  <c:v>651299</c:v>
                </c:pt>
                <c:pt idx="112">
                  <c:v>651306</c:v>
                </c:pt>
                <c:pt idx="113">
                  <c:v>651313</c:v>
                </c:pt>
                <c:pt idx="114">
                  <c:v>651320</c:v>
                </c:pt>
                <c:pt idx="115">
                  <c:v>651327</c:v>
                </c:pt>
                <c:pt idx="116">
                  <c:v>651334</c:v>
                </c:pt>
                <c:pt idx="117">
                  <c:v>651341</c:v>
                </c:pt>
                <c:pt idx="118">
                  <c:v>651348</c:v>
                </c:pt>
                <c:pt idx="119">
                  <c:v>651355</c:v>
                </c:pt>
                <c:pt idx="120">
                  <c:v>651362</c:v>
                </c:pt>
                <c:pt idx="121">
                  <c:v>651369</c:v>
                </c:pt>
                <c:pt idx="122">
                  <c:v>651376</c:v>
                </c:pt>
                <c:pt idx="123">
                  <c:v>651383</c:v>
                </c:pt>
                <c:pt idx="124">
                  <c:v>651390</c:v>
                </c:pt>
                <c:pt idx="125">
                  <c:v>651397</c:v>
                </c:pt>
                <c:pt idx="126">
                  <c:v>651404</c:v>
                </c:pt>
                <c:pt idx="127">
                  <c:v>651411</c:v>
                </c:pt>
                <c:pt idx="128">
                  <c:v>651418</c:v>
                </c:pt>
                <c:pt idx="129">
                  <c:v>651425</c:v>
                </c:pt>
                <c:pt idx="130">
                  <c:v>651432</c:v>
                </c:pt>
                <c:pt idx="131">
                  <c:v>651439</c:v>
                </c:pt>
                <c:pt idx="132">
                  <c:v>651446</c:v>
                </c:pt>
                <c:pt idx="133">
                  <c:v>651453</c:v>
                </c:pt>
                <c:pt idx="134">
                  <c:v>651460</c:v>
                </c:pt>
                <c:pt idx="135">
                  <c:v>651467</c:v>
                </c:pt>
                <c:pt idx="136">
                  <c:v>651474</c:v>
                </c:pt>
                <c:pt idx="137">
                  <c:v>651481</c:v>
                </c:pt>
                <c:pt idx="138">
                  <c:v>651488</c:v>
                </c:pt>
                <c:pt idx="139">
                  <c:v>651495</c:v>
                </c:pt>
                <c:pt idx="140">
                  <c:v>651502</c:v>
                </c:pt>
                <c:pt idx="141">
                  <c:v>651509</c:v>
                </c:pt>
                <c:pt idx="142">
                  <c:v>651516</c:v>
                </c:pt>
                <c:pt idx="143">
                  <c:v>651523</c:v>
                </c:pt>
                <c:pt idx="144">
                  <c:v>651530</c:v>
                </c:pt>
                <c:pt idx="145">
                  <c:v>651537</c:v>
                </c:pt>
                <c:pt idx="146">
                  <c:v>651544</c:v>
                </c:pt>
                <c:pt idx="147">
                  <c:v>651551</c:v>
                </c:pt>
                <c:pt idx="148">
                  <c:v>651558</c:v>
                </c:pt>
                <c:pt idx="149">
                  <c:v>651565</c:v>
                </c:pt>
                <c:pt idx="150">
                  <c:v>651572</c:v>
                </c:pt>
                <c:pt idx="151">
                  <c:v>651579</c:v>
                </c:pt>
                <c:pt idx="152">
                  <c:v>651586</c:v>
                </c:pt>
                <c:pt idx="153">
                  <c:v>651593</c:v>
                </c:pt>
                <c:pt idx="154">
                  <c:v>651600</c:v>
                </c:pt>
                <c:pt idx="155">
                  <c:v>651607</c:v>
                </c:pt>
                <c:pt idx="156">
                  <c:v>651614</c:v>
                </c:pt>
                <c:pt idx="157">
                  <c:v>651621</c:v>
                </c:pt>
                <c:pt idx="158">
                  <c:v>651628</c:v>
                </c:pt>
                <c:pt idx="159">
                  <c:v>651635</c:v>
                </c:pt>
                <c:pt idx="160">
                  <c:v>651642</c:v>
                </c:pt>
                <c:pt idx="161">
                  <c:v>651649</c:v>
                </c:pt>
                <c:pt idx="162">
                  <c:v>651656</c:v>
                </c:pt>
                <c:pt idx="163">
                  <c:v>651663</c:v>
                </c:pt>
                <c:pt idx="164">
                  <c:v>651670</c:v>
                </c:pt>
                <c:pt idx="165">
                  <c:v>651677</c:v>
                </c:pt>
                <c:pt idx="166">
                  <c:v>651684</c:v>
                </c:pt>
                <c:pt idx="167">
                  <c:v>651691</c:v>
                </c:pt>
                <c:pt idx="168">
                  <c:v>651698</c:v>
                </c:pt>
                <c:pt idx="169">
                  <c:v>651705</c:v>
                </c:pt>
                <c:pt idx="170">
                  <c:v>651712</c:v>
                </c:pt>
                <c:pt idx="171">
                  <c:v>651719</c:v>
                </c:pt>
                <c:pt idx="172">
                  <c:v>651726</c:v>
                </c:pt>
                <c:pt idx="173">
                  <c:v>651733</c:v>
                </c:pt>
                <c:pt idx="174">
                  <c:v>651740</c:v>
                </c:pt>
                <c:pt idx="175">
                  <c:v>651747</c:v>
                </c:pt>
                <c:pt idx="176">
                  <c:v>651754</c:v>
                </c:pt>
                <c:pt idx="177">
                  <c:v>651761</c:v>
                </c:pt>
                <c:pt idx="178">
                  <c:v>651768</c:v>
                </c:pt>
                <c:pt idx="179">
                  <c:v>651775</c:v>
                </c:pt>
                <c:pt idx="180">
                  <c:v>651782</c:v>
                </c:pt>
                <c:pt idx="181">
                  <c:v>651789</c:v>
                </c:pt>
                <c:pt idx="182">
                  <c:v>651796</c:v>
                </c:pt>
                <c:pt idx="183">
                  <c:v>651803</c:v>
                </c:pt>
                <c:pt idx="184">
                  <c:v>651810</c:v>
                </c:pt>
                <c:pt idx="185">
                  <c:v>651817</c:v>
                </c:pt>
                <c:pt idx="186">
                  <c:v>651824</c:v>
                </c:pt>
                <c:pt idx="187">
                  <c:v>651831</c:v>
                </c:pt>
                <c:pt idx="188">
                  <c:v>651838</c:v>
                </c:pt>
                <c:pt idx="189">
                  <c:v>651845</c:v>
                </c:pt>
                <c:pt idx="190">
                  <c:v>651852</c:v>
                </c:pt>
                <c:pt idx="191">
                  <c:v>651859</c:v>
                </c:pt>
                <c:pt idx="192">
                  <c:v>651866</c:v>
                </c:pt>
                <c:pt idx="193">
                  <c:v>651873</c:v>
                </c:pt>
                <c:pt idx="194">
                  <c:v>651880</c:v>
                </c:pt>
                <c:pt idx="195">
                  <c:v>651887</c:v>
                </c:pt>
                <c:pt idx="196">
                  <c:v>651894</c:v>
                </c:pt>
                <c:pt idx="197">
                  <c:v>651901</c:v>
                </c:pt>
                <c:pt idx="198">
                  <c:v>651908</c:v>
                </c:pt>
                <c:pt idx="199">
                  <c:v>651915</c:v>
                </c:pt>
                <c:pt idx="200">
                  <c:v>651922</c:v>
                </c:pt>
                <c:pt idx="201">
                  <c:v>651929</c:v>
                </c:pt>
                <c:pt idx="202">
                  <c:v>651936</c:v>
                </c:pt>
                <c:pt idx="203">
                  <c:v>651943</c:v>
                </c:pt>
                <c:pt idx="204">
                  <c:v>651950</c:v>
                </c:pt>
                <c:pt idx="205">
                  <c:v>651957</c:v>
                </c:pt>
                <c:pt idx="206">
                  <c:v>651964</c:v>
                </c:pt>
                <c:pt idx="207">
                  <c:v>651971</c:v>
                </c:pt>
                <c:pt idx="208">
                  <c:v>651978</c:v>
                </c:pt>
                <c:pt idx="209">
                  <c:v>651985</c:v>
                </c:pt>
                <c:pt idx="210">
                  <c:v>651992</c:v>
                </c:pt>
                <c:pt idx="211">
                  <c:v>651999</c:v>
                </c:pt>
                <c:pt idx="212">
                  <c:v>652006</c:v>
                </c:pt>
                <c:pt idx="213">
                  <c:v>652013</c:v>
                </c:pt>
                <c:pt idx="214">
                  <c:v>652020</c:v>
                </c:pt>
                <c:pt idx="215">
                  <c:v>652027</c:v>
                </c:pt>
                <c:pt idx="216">
                  <c:v>652034</c:v>
                </c:pt>
                <c:pt idx="217">
                  <c:v>652041</c:v>
                </c:pt>
                <c:pt idx="218">
                  <c:v>652048</c:v>
                </c:pt>
                <c:pt idx="219">
                  <c:v>652055</c:v>
                </c:pt>
                <c:pt idx="220">
                  <c:v>652062</c:v>
                </c:pt>
                <c:pt idx="221">
                  <c:v>652069</c:v>
                </c:pt>
                <c:pt idx="222">
                  <c:v>652076</c:v>
                </c:pt>
                <c:pt idx="223">
                  <c:v>652083</c:v>
                </c:pt>
                <c:pt idx="224">
                  <c:v>652090</c:v>
                </c:pt>
                <c:pt idx="225">
                  <c:v>652097</c:v>
                </c:pt>
                <c:pt idx="226">
                  <c:v>652104</c:v>
                </c:pt>
                <c:pt idx="227">
                  <c:v>652111</c:v>
                </c:pt>
                <c:pt idx="228">
                  <c:v>652118</c:v>
                </c:pt>
                <c:pt idx="229">
                  <c:v>652125</c:v>
                </c:pt>
                <c:pt idx="230">
                  <c:v>652132</c:v>
                </c:pt>
                <c:pt idx="231">
                  <c:v>652139</c:v>
                </c:pt>
                <c:pt idx="232">
                  <c:v>652146</c:v>
                </c:pt>
                <c:pt idx="233">
                  <c:v>652153</c:v>
                </c:pt>
                <c:pt idx="234">
                  <c:v>652160</c:v>
                </c:pt>
                <c:pt idx="235">
                  <c:v>652167</c:v>
                </c:pt>
                <c:pt idx="236">
                  <c:v>652174</c:v>
                </c:pt>
                <c:pt idx="237">
                  <c:v>652181</c:v>
                </c:pt>
                <c:pt idx="238">
                  <c:v>652188</c:v>
                </c:pt>
                <c:pt idx="239">
                  <c:v>652195</c:v>
                </c:pt>
                <c:pt idx="240">
                  <c:v>652202</c:v>
                </c:pt>
                <c:pt idx="241">
                  <c:v>652209</c:v>
                </c:pt>
                <c:pt idx="242">
                  <c:v>652216</c:v>
                </c:pt>
                <c:pt idx="243">
                  <c:v>652223</c:v>
                </c:pt>
                <c:pt idx="244">
                  <c:v>652230</c:v>
                </c:pt>
                <c:pt idx="245">
                  <c:v>652237</c:v>
                </c:pt>
                <c:pt idx="246">
                  <c:v>652244</c:v>
                </c:pt>
                <c:pt idx="247">
                  <c:v>652251</c:v>
                </c:pt>
                <c:pt idx="248">
                  <c:v>652258</c:v>
                </c:pt>
                <c:pt idx="249">
                  <c:v>652265</c:v>
                </c:pt>
                <c:pt idx="250">
                  <c:v>652272</c:v>
                </c:pt>
                <c:pt idx="251">
                  <c:v>652279</c:v>
                </c:pt>
                <c:pt idx="252">
                  <c:v>652286</c:v>
                </c:pt>
                <c:pt idx="253">
                  <c:v>652293</c:v>
                </c:pt>
                <c:pt idx="254">
                  <c:v>652300</c:v>
                </c:pt>
                <c:pt idx="255">
                  <c:v>652307</c:v>
                </c:pt>
                <c:pt idx="256">
                  <c:v>652314</c:v>
                </c:pt>
                <c:pt idx="257">
                  <c:v>652321</c:v>
                </c:pt>
                <c:pt idx="258">
                  <c:v>652328</c:v>
                </c:pt>
                <c:pt idx="259">
                  <c:v>652335</c:v>
                </c:pt>
                <c:pt idx="260">
                  <c:v>652342</c:v>
                </c:pt>
                <c:pt idx="261">
                  <c:v>652349</c:v>
                </c:pt>
                <c:pt idx="262">
                  <c:v>652356</c:v>
                </c:pt>
                <c:pt idx="263">
                  <c:v>652363</c:v>
                </c:pt>
                <c:pt idx="264">
                  <c:v>652370</c:v>
                </c:pt>
                <c:pt idx="265">
                  <c:v>652377</c:v>
                </c:pt>
                <c:pt idx="266">
                  <c:v>652384</c:v>
                </c:pt>
                <c:pt idx="267">
                  <c:v>652391</c:v>
                </c:pt>
                <c:pt idx="268">
                  <c:v>652398</c:v>
                </c:pt>
                <c:pt idx="269">
                  <c:v>652405</c:v>
                </c:pt>
                <c:pt idx="270">
                  <c:v>652412</c:v>
                </c:pt>
                <c:pt idx="271">
                  <c:v>652419</c:v>
                </c:pt>
                <c:pt idx="272">
                  <c:v>652426</c:v>
                </c:pt>
                <c:pt idx="273">
                  <c:v>652433</c:v>
                </c:pt>
                <c:pt idx="274">
                  <c:v>652440</c:v>
                </c:pt>
                <c:pt idx="275">
                  <c:v>652447</c:v>
                </c:pt>
                <c:pt idx="276">
                  <c:v>652454</c:v>
                </c:pt>
                <c:pt idx="277">
                  <c:v>652461</c:v>
                </c:pt>
                <c:pt idx="278">
                  <c:v>652468</c:v>
                </c:pt>
                <c:pt idx="279">
                  <c:v>652475</c:v>
                </c:pt>
                <c:pt idx="280">
                  <c:v>652482</c:v>
                </c:pt>
                <c:pt idx="281">
                  <c:v>652489</c:v>
                </c:pt>
                <c:pt idx="282">
                  <c:v>652496</c:v>
                </c:pt>
                <c:pt idx="283">
                  <c:v>652503</c:v>
                </c:pt>
                <c:pt idx="284">
                  <c:v>652510</c:v>
                </c:pt>
                <c:pt idx="285">
                  <c:v>652517</c:v>
                </c:pt>
                <c:pt idx="286">
                  <c:v>652524</c:v>
                </c:pt>
                <c:pt idx="287">
                  <c:v>652531</c:v>
                </c:pt>
                <c:pt idx="288">
                  <c:v>652538</c:v>
                </c:pt>
                <c:pt idx="289">
                  <c:v>652545</c:v>
                </c:pt>
                <c:pt idx="290">
                  <c:v>652552</c:v>
                </c:pt>
                <c:pt idx="291">
                  <c:v>652559</c:v>
                </c:pt>
                <c:pt idx="292">
                  <c:v>652566</c:v>
                </c:pt>
                <c:pt idx="293">
                  <c:v>652573</c:v>
                </c:pt>
                <c:pt idx="294">
                  <c:v>652580</c:v>
                </c:pt>
                <c:pt idx="295">
                  <c:v>652587</c:v>
                </c:pt>
                <c:pt idx="296">
                  <c:v>652594</c:v>
                </c:pt>
                <c:pt idx="297">
                  <c:v>652601</c:v>
                </c:pt>
                <c:pt idx="298">
                  <c:v>652608</c:v>
                </c:pt>
                <c:pt idx="299">
                  <c:v>652615</c:v>
                </c:pt>
                <c:pt idx="300">
                  <c:v>652622</c:v>
                </c:pt>
                <c:pt idx="301">
                  <c:v>652629</c:v>
                </c:pt>
                <c:pt idx="302">
                  <c:v>652636</c:v>
                </c:pt>
                <c:pt idx="303">
                  <c:v>652643</c:v>
                </c:pt>
                <c:pt idx="304">
                  <c:v>652650</c:v>
                </c:pt>
                <c:pt idx="305">
                  <c:v>652657</c:v>
                </c:pt>
                <c:pt idx="306">
                  <c:v>652664</c:v>
                </c:pt>
                <c:pt idx="307">
                  <c:v>652671</c:v>
                </c:pt>
                <c:pt idx="308">
                  <c:v>652678</c:v>
                </c:pt>
                <c:pt idx="309">
                  <c:v>652685</c:v>
                </c:pt>
                <c:pt idx="310">
                  <c:v>652692</c:v>
                </c:pt>
                <c:pt idx="311">
                  <c:v>652699</c:v>
                </c:pt>
                <c:pt idx="312">
                  <c:v>652706</c:v>
                </c:pt>
                <c:pt idx="313">
                  <c:v>652713</c:v>
                </c:pt>
                <c:pt idx="314">
                  <c:v>652720</c:v>
                </c:pt>
                <c:pt idx="315">
                  <c:v>652727</c:v>
                </c:pt>
                <c:pt idx="316">
                  <c:v>652734</c:v>
                </c:pt>
                <c:pt idx="317">
                  <c:v>652741</c:v>
                </c:pt>
                <c:pt idx="318">
                  <c:v>652748</c:v>
                </c:pt>
                <c:pt idx="319">
                  <c:v>652755</c:v>
                </c:pt>
                <c:pt idx="320">
                  <c:v>652762</c:v>
                </c:pt>
                <c:pt idx="321">
                  <c:v>652769</c:v>
                </c:pt>
                <c:pt idx="322">
                  <c:v>652776</c:v>
                </c:pt>
                <c:pt idx="323">
                  <c:v>652783</c:v>
                </c:pt>
                <c:pt idx="324">
                  <c:v>652790</c:v>
                </c:pt>
                <c:pt idx="325">
                  <c:v>652797</c:v>
                </c:pt>
                <c:pt idx="326">
                  <c:v>652804</c:v>
                </c:pt>
                <c:pt idx="327">
                  <c:v>652811</c:v>
                </c:pt>
                <c:pt idx="328">
                  <c:v>652818</c:v>
                </c:pt>
                <c:pt idx="329">
                  <c:v>652825</c:v>
                </c:pt>
                <c:pt idx="330">
                  <c:v>652832</c:v>
                </c:pt>
                <c:pt idx="331">
                  <c:v>652839</c:v>
                </c:pt>
                <c:pt idx="332">
                  <c:v>652846</c:v>
                </c:pt>
                <c:pt idx="333">
                  <c:v>652853</c:v>
                </c:pt>
                <c:pt idx="334">
                  <c:v>652860</c:v>
                </c:pt>
                <c:pt idx="335">
                  <c:v>652867</c:v>
                </c:pt>
                <c:pt idx="336">
                  <c:v>652874</c:v>
                </c:pt>
                <c:pt idx="337">
                  <c:v>652881</c:v>
                </c:pt>
                <c:pt idx="338">
                  <c:v>652888</c:v>
                </c:pt>
                <c:pt idx="339">
                  <c:v>652895</c:v>
                </c:pt>
                <c:pt idx="340">
                  <c:v>652902</c:v>
                </c:pt>
                <c:pt idx="341">
                  <c:v>652909</c:v>
                </c:pt>
                <c:pt idx="342">
                  <c:v>652916</c:v>
                </c:pt>
                <c:pt idx="343">
                  <c:v>652923</c:v>
                </c:pt>
                <c:pt idx="344">
                  <c:v>652930</c:v>
                </c:pt>
                <c:pt idx="345">
                  <c:v>652937</c:v>
                </c:pt>
                <c:pt idx="346">
                  <c:v>652944</c:v>
                </c:pt>
                <c:pt idx="347">
                  <c:v>652951</c:v>
                </c:pt>
                <c:pt idx="348">
                  <c:v>652958</c:v>
                </c:pt>
                <c:pt idx="349">
                  <c:v>652965</c:v>
                </c:pt>
                <c:pt idx="350">
                  <c:v>652972</c:v>
                </c:pt>
                <c:pt idx="351">
                  <c:v>652979</c:v>
                </c:pt>
                <c:pt idx="352">
                  <c:v>652986</c:v>
                </c:pt>
                <c:pt idx="353">
                  <c:v>652993</c:v>
                </c:pt>
                <c:pt idx="354">
                  <c:v>653000</c:v>
                </c:pt>
                <c:pt idx="355">
                  <c:v>653007</c:v>
                </c:pt>
                <c:pt idx="356">
                  <c:v>653014</c:v>
                </c:pt>
                <c:pt idx="357">
                  <c:v>653021</c:v>
                </c:pt>
                <c:pt idx="358">
                  <c:v>653028</c:v>
                </c:pt>
                <c:pt idx="359">
                  <c:v>653035</c:v>
                </c:pt>
                <c:pt idx="360">
                  <c:v>653042</c:v>
                </c:pt>
                <c:pt idx="361">
                  <c:v>653049</c:v>
                </c:pt>
                <c:pt idx="362">
                  <c:v>653056</c:v>
                </c:pt>
                <c:pt idx="363">
                  <c:v>653063</c:v>
                </c:pt>
                <c:pt idx="364">
                  <c:v>653070</c:v>
                </c:pt>
                <c:pt idx="365">
                  <c:v>653077</c:v>
                </c:pt>
                <c:pt idx="366">
                  <c:v>653084</c:v>
                </c:pt>
                <c:pt idx="367">
                  <c:v>653091</c:v>
                </c:pt>
                <c:pt idx="368">
                  <c:v>653098</c:v>
                </c:pt>
                <c:pt idx="369">
                  <c:v>653105</c:v>
                </c:pt>
                <c:pt idx="370">
                  <c:v>653112</c:v>
                </c:pt>
                <c:pt idx="371">
                  <c:v>653119</c:v>
                </c:pt>
                <c:pt idx="372">
                  <c:v>653126</c:v>
                </c:pt>
                <c:pt idx="373">
                  <c:v>653133</c:v>
                </c:pt>
                <c:pt idx="374">
                  <c:v>653140</c:v>
                </c:pt>
                <c:pt idx="375">
                  <c:v>653147</c:v>
                </c:pt>
                <c:pt idx="376">
                  <c:v>653154</c:v>
                </c:pt>
                <c:pt idx="377">
                  <c:v>653161</c:v>
                </c:pt>
                <c:pt idx="378">
                  <c:v>653168</c:v>
                </c:pt>
                <c:pt idx="379">
                  <c:v>653175</c:v>
                </c:pt>
                <c:pt idx="380">
                  <c:v>653182</c:v>
                </c:pt>
                <c:pt idx="381">
                  <c:v>653189</c:v>
                </c:pt>
                <c:pt idx="382">
                  <c:v>653196</c:v>
                </c:pt>
                <c:pt idx="383">
                  <c:v>653203</c:v>
                </c:pt>
                <c:pt idx="384">
                  <c:v>653210</c:v>
                </c:pt>
                <c:pt idx="385">
                  <c:v>653217</c:v>
                </c:pt>
                <c:pt idx="386">
                  <c:v>653224</c:v>
                </c:pt>
                <c:pt idx="387">
                  <c:v>653231</c:v>
                </c:pt>
                <c:pt idx="388">
                  <c:v>653238</c:v>
                </c:pt>
                <c:pt idx="389">
                  <c:v>653245</c:v>
                </c:pt>
                <c:pt idx="390">
                  <c:v>653252</c:v>
                </c:pt>
                <c:pt idx="391">
                  <c:v>653259</c:v>
                </c:pt>
                <c:pt idx="392">
                  <c:v>653266</c:v>
                </c:pt>
                <c:pt idx="393">
                  <c:v>653273</c:v>
                </c:pt>
                <c:pt idx="394">
                  <c:v>653280</c:v>
                </c:pt>
                <c:pt idx="395">
                  <c:v>653287</c:v>
                </c:pt>
                <c:pt idx="396">
                  <c:v>653294</c:v>
                </c:pt>
                <c:pt idx="397">
                  <c:v>653301</c:v>
                </c:pt>
                <c:pt idx="398">
                  <c:v>653308</c:v>
                </c:pt>
                <c:pt idx="399">
                  <c:v>653315</c:v>
                </c:pt>
                <c:pt idx="400">
                  <c:v>653322</c:v>
                </c:pt>
                <c:pt idx="401">
                  <c:v>653329</c:v>
                </c:pt>
                <c:pt idx="402">
                  <c:v>653336</c:v>
                </c:pt>
                <c:pt idx="403">
                  <c:v>653343</c:v>
                </c:pt>
                <c:pt idx="404">
                  <c:v>653350</c:v>
                </c:pt>
                <c:pt idx="405">
                  <c:v>653357</c:v>
                </c:pt>
                <c:pt idx="406">
                  <c:v>653364</c:v>
                </c:pt>
                <c:pt idx="407">
                  <c:v>653371</c:v>
                </c:pt>
                <c:pt idx="408">
                  <c:v>653378</c:v>
                </c:pt>
                <c:pt idx="409">
                  <c:v>653385</c:v>
                </c:pt>
                <c:pt idx="410">
                  <c:v>653392</c:v>
                </c:pt>
                <c:pt idx="411">
                  <c:v>653399</c:v>
                </c:pt>
                <c:pt idx="412">
                  <c:v>653406</c:v>
                </c:pt>
                <c:pt idx="413">
                  <c:v>653413</c:v>
                </c:pt>
                <c:pt idx="414">
                  <c:v>653420</c:v>
                </c:pt>
                <c:pt idx="415">
                  <c:v>653427</c:v>
                </c:pt>
                <c:pt idx="416">
                  <c:v>653434</c:v>
                </c:pt>
                <c:pt idx="417">
                  <c:v>653441</c:v>
                </c:pt>
                <c:pt idx="418">
                  <c:v>653448</c:v>
                </c:pt>
              </c:numCache>
            </c:numRef>
          </c:cat>
          <c:val>
            <c:numRef>
              <c:f>'New Weekly'!$N$8:$N$112</c:f>
              <c:numCache>
                <c:formatCode>_(* #,##0.00_);_(* \(#,##0.00\);_(* "-"??_);_(@_)</c:formatCode>
                <c:ptCount val="105"/>
                <c:pt idx="0" formatCode="General">
                  <c:v>3024474.26</c:v>
                </c:pt>
                <c:pt idx="1">
                  <c:v>3024474.26</c:v>
                </c:pt>
                <c:pt idx="2">
                  <c:v>2964902.8314285711</c:v>
                </c:pt>
                <c:pt idx="3">
                  <c:v>2885474.26</c:v>
                </c:pt>
                <c:pt idx="4">
                  <c:v>2885474.26</c:v>
                </c:pt>
                <c:pt idx="5">
                  <c:v>2885474.26</c:v>
                </c:pt>
                <c:pt idx="6">
                  <c:v>2885474.26</c:v>
                </c:pt>
                <c:pt idx="7">
                  <c:v>2885474.26</c:v>
                </c:pt>
                <c:pt idx="8">
                  <c:v>2885474.26</c:v>
                </c:pt>
                <c:pt idx="9">
                  <c:v>2885474.26</c:v>
                </c:pt>
                <c:pt idx="10">
                  <c:v>2885474.26</c:v>
                </c:pt>
                <c:pt idx="11">
                  <c:v>2885474.26</c:v>
                </c:pt>
                <c:pt idx="12">
                  <c:v>2885474.26</c:v>
                </c:pt>
                <c:pt idx="13">
                  <c:v>2885474.26</c:v>
                </c:pt>
                <c:pt idx="14">
                  <c:v>2885474.26</c:v>
                </c:pt>
                <c:pt idx="15">
                  <c:v>2885474.26</c:v>
                </c:pt>
                <c:pt idx="16">
                  <c:v>2885474.26</c:v>
                </c:pt>
                <c:pt idx="17">
                  <c:v>2885474.26</c:v>
                </c:pt>
                <c:pt idx="18">
                  <c:v>2885474.26</c:v>
                </c:pt>
                <c:pt idx="19">
                  <c:v>2915438.5457142857</c:v>
                </c:pt>
                <c:pt idx="20">
                  <c:v>2979362.3552380954</c:v>
                </c:pt>
                <c:pt idx="21">
                  <c:v>2999338.5457142857</c:v>
                </c:pt>
                <c:pt idx="22">
                  <c:v>2999338.5457142857</c:v>
                </c:pt>
                <c:pt idx="23">
                  <c:v>2999338.5457142857</c:v>
                </c:pt>
                <c:pt idx="24">
                  <c:v>2999338.5457142857</c:v>
                </c:pt>
                <c:pt idx="25">
                  <c:v>3169136.1647619046</c:v>
                </c:pt>
                <c:pt idx="26">
                  <c:v>3169136.1647619046</c:v>
                </c:pt>
                <c:pt idx="27">
                  <c:v>3264023.0695238095</c:v>
                </c:pt>
                <c:pt idx="28">
                  <c:v>3333939.736190476</c:v>
                </c:pt>
                <c:pt idx="29">
                  <c:v>3427827.8314285711</c:v>
                </c:pt>
                <c:pt idx="30">
                  <c:v>3477768.3076190474</c:v>
                </c:pt>
                <c:pt idx="31">
                  <c:v>3477768.3076190474</c:v>
                </c:pt>
                <c:pt idx="32">
                  <c:v>3526709.9742857139</c:v>
                </c:pt>
                <c:pt idx="33">
                  <c:v>3606614.736190476</c:v>
                </c:pt>
                <c:pt idx="34">
                  <c:v>3696507.5933333333</c:v>
                </c:pt>
                <c:pt idx="35">
                  <c:v>3846329.0219047619</c:v>
                </c:pt>
                <c:pt idx="36">
                  <c:v>3966186.1647619046</c:v>
                </c:pt>
                <c:pt idx="37">
                  <c:v>4076055.2123809522</c:v>
                </c:pt>
                <c:pt idx="38">
                  <c:v>4287802.8314285716</c:v>
                </c:pt>
                <c:pt idx="39">
                  <c:v>4528515.9266666668</c:v>
                </c:pt>
                <c:pt idx="40">
                  <c:v>4628396.8790476192</c:v>
                </c:pt>
                <c:pt idx="41">
                  <c:v>5180738.5457142862</c:v>
                </c:pt>
                <c:pt idx="42">
                  <c:v>5284614.7361904765</c:v>
                </c:pt>
                <c:pt idx="43">
                  <c:v>5393484.9742857143</c:v>
                </c:pt>
                <c:pt idx="44">
                  <c:v>5542307.5933333337</c:v>
                </c:pt>
                <c:pt idx="45">
                  <c:v>5643187.3552380959</c:v>
                </c:pt>
                <c:pt idx="46">
                  <c:v>5892889.7361904765</c:v>
                </c:pt>
                <c:pt idx="47">
                  <c:v>6088656.4028571434</c:v>
                </c:pt>
                <c:pt idx="48">
                  <c:v>6450225.450476191</c:v>
                </c:pt>
                <c:pt idx="49">
                  <c:v>6659975.450476191</c:v>
                </c:pt>
                <c:pt idx="50">
                  <c:v>6804802.8314285716</c:v>
                </c:pt>
                <c:pt idx="51">
                  <c:v>6971604.0219047619</c:v>
                </c:pt>
                <c:pt idx="52">
                  <c:v>6971604.0219047619</c:v>
                </c:pt>
                <c:pt idx="53">
                  <c:v>7001568.3076190474</c:v>
                </c:pt>
                <c:pt idx="54">
                  <c:v>7001568.3076190474</c:v>
                </c:pt>
                <c:pt idx="55">
                  <c:v>7001568.3076190474</c:v>
                </c:pt>
                <c:pt idx="56">
                  <c:v>7041520.6885714279</c:v>
                </c:pt>
                <c:pt idx="57">
                  <c:v>7213315.9266666658</c:v>
                </c:pt>
                <c:pt idx="58">
                  <c:v>7676763.5457142852</c:v>
                </c:pt>
                <c:pt idx="59">
                  <c:v>7908487.3552380949</c:v>
                </c:pt>
                <c:pt idx="60">
                  <c:v>8083279.0219047619</c:v>
                </c:pt>
                <c:pt idx="61">
                  <c:v>8231102.8314285716</c:v>
                </c:pt>
                <c:pt idx="62">
                  <c:v>8337975.450476191</c:v>
                </c:pt>
                <c:pt idx="63">
                  <c:v>8471815.9266666677</c:v>
                </c:pt>
                <c:pt idx="64">
                  <c:v>8764467.117142858</c:v>
                </c:pt>
                <c:pt idx="65">
                  <c:v>8844371.8790476192</c:v>
                </c:pt>
                <c:pt idx="66">
                  <c:v>9032148.0695238095</c:v>
                </c:pt>
                <c:pt idx="67">
                  <c:v>9101065.9266666658</c:v>
                </c:pt>
                <c:pt idx="68">
                  <c:v>9186963.5457142852</c:v>
                </c:pt>
                <c:pt idx="69">
                  <c:v>9362754.021904761</c:v>
                </c:pt>
                <c:pt idx="70">
                  <c:v>9440661.1647619046</c:v>
                </c:pt>
                <c:pt idx="71">
                  <c:v>9486606.4028571434</c:v>
                </c:pt>
                <c:pt idx="72">
                  <c:v>9506582.5933333337</c:v>
                </c:pt>
                <c:pt idx="73">
                  <c:v>9572504.0219047628</c:v>
                </c:pt>
                <c:pt idx="74">
                  <c:v>9605464.7361904774</c:v>
                </c:pt>
                <c:pt idx="75">
                  <c:v>9625440.9266666677</c:v>
                </c:pt>
                <c:pt idx="76">
                  <c:v>9685369.4980952386</c:v>
                </c:pt>
                <c:pt idx="77">
                  <c:v>9775262.3552380949</c:v>
                </c:pt>
                <c:pt idx="78">
                  <c:v>9775262.3552380949</c:v>
                </c:pt>
                <c:pt idx="79">
                  <c:v>9994001.6409523804</c:v>
                </c:pt>
                <c:pt idx="80">
                  <c:v>10021968.307619046</c:v>
                </c:pt>
                <c:pt idx="81">
                  <c:v>10041944.498095237</c:v>
                </c:pt>
                <c:pt idx="82">
                  <c:v>10061920.688571427</c:v>
                </c:pt>
                <c:pt idx="83">
                  <c:v>10061920.688571427</c:v>
                </c:pt>
                <c:pt idx="84">
                  <c:v>10061920.688571427</c:v>
                </c:pt>
                <c:pt idx="85">
                  <c:v>10061920.688571427</c:v>
                </c:pt>
                <c:pt idx="86">
                  <c:v>10061920.688571427</c:v>
                </c:pt>
                <c:pt idx="87">
                  <c:v>10061920.688571427</c:v>
                </c:pt>
                <c:pt idx="88">
                  <c:v>10061920.688571427</c:v>
                </c:pt>
                <c:pt idx="89">
                  <c:v>10061920.688571427</c:v>
                </c:pt>
                <c:pt idx="90">
                  <c:v>10061920.688571427</c:v>
                </c:pt>
                <c:pt idx="91">
                  <c:v>10061920.688571427</c:v>
                </c:pt>
                <c:pt idx="92">
                  <c:v>10061920.688571427</c:v>
                </c:pt>
                <c:pt idx="93">
                  <c:v>10061920.688571427</c:v>
                </c:pt>
                <c:pt idx="94">
                  <c:v>10061920.688571427</c:v>
                </c:pt>
                <c:pt idx="95">
                  <c:v>10061920.688571427</c:v>
                </c:pt>
                <c:pt idx="96">
                  <c:v>10061920.688571427</c:v>
                </c:pt>
                <c:pt idx="97">
                  <c:v>10061920.688571427</c:v>
                </c:pt>
                <c:pt idx="98">
                  <c:v>10061920.688571427</c:v>
                </c:pt>
                <c:pt idx="99">
                  <c:v>10061920.688571427</c:v>
                </c:pt>
                <c:pt idx="100">
                  <c:v>10061920.688571427</c:v>
                </c:pt>
                <c:pt idx="101">
                  <c:v>10061920.688571427</c:v>
                </c:pt>
                <c:pt idx="102">
                  <c:v>10061920.688571427</c:v>
                </c:pt>
                <c:pt idx="103">
                  <c:v>9959901.6409523785</c:v>
                </c:pt>
                <c:pt idx="104">
                  <c:v>9959901.6409523785</c:v>
                </c:pt>
              </c:numCache>
            </c:numRef>
          </c:val>
          <c:smooth val="0"/>
        </c:ser>
        <c:dLbls>
          <c:showLegendKey val="0"/>
          <c:showVal val="0"/>
          <c:showCatName val="0"/>
          <c:showSerName val="0"/>
          <c:showPercent val="0"/>
          <c:showBubbleSize val="0"/>
        </c:dLbls>
        <c:marker val="1"/>
        <c:smooth val="0"/>
        <c:axId val="86222336"/>
        <c:axId val="86223872"/>
      </c:lineChart>
      <c:lineChart>
        <c:grouping val="standard"/>
        <c:varyColors val="0"/>
        <c:ser>
          <c:idx val="2"/>
          <c:order val="2"/>
          <c:tx>
            <c:v>Agio</c:v>
          </c:tx>
          <c:spPr>
            <a:ln w="38100">
              <a:solidFill>
                <a:srgbClr val="00B0F0"/>
              </a:solidFill>
            </a:ln>
          </c:spPr>
          <c:marker>
            <c:symbol val="none"/>
          </c:marker>
          <c:val>
            <c:numRef>
              <c:f>'New Weekly'!$K$9:$K$112</c:f>
              <c:numCache>
                <c:formatCode>0.00</c:formatCode>
                <c:ptCount val="104"/>
                <c:pt idx="0">
                  <c:v>4.38</c:v>
                </c:pt>
                <c:pt idx="1">
                  <c:v>4.38</c:v>
                </c:pt>
                <c:pt idx="2">
                  <c:v>4.88</c:v>
                </c:pt>
                <c:pt idx="3">
                  <c:v>4.88</c:v>
                </c:pt>
                <c:pt idx="4">
                  <c:v>4.88</c:v>
                </c:pt>
                <c:pt idx="5">
                  <c:v>4.88</c:v>
                </c:pt>
                <c:pt idx="6">
                  <c:v>4.4400000000000004</c:v>
                </c:pt>
                <c:pt idx="7">
                  <c:v>4.4400000000000004</c:v>
                </c:pt>
                <c:pt idx="8">
                  <c:v>4.4400000000000004</c:v>
                </c:pt>
                <c:pt idx="9">
                  <c:v>4.4400000000000004</c:v>
                </c:pt>
                <c:pt idx="10">
                  <c:v>4.75</c:v>
                </c:pt>
                <c:pt idx="11">
                  <c:v>4.75</c:v>
                </c:pt>
                <c:pt idx="12">
                  <c:v>4.75</c:v>
                </c:pt>
                <c:pt idx="13">
                  <c:v>4.75</c:v>
                </c:pt>
                <c:pt idx="14">
                  <c:v>4.8099999999999996</c:v>
                </c:pt>
                <c:pt idx="15">
                  <c:v>4.8099999999999996</c:v>
                </c:pt>
                <c:pt idx="16">
                  <c:v>4.8099999999999996</c:v>
                </c:pt>
                <c:pt idx="17">
                  <c:v>4.8099999999999996</c:v>
                </c:pt>
                <c:pt idx="18">
                  <c:v>4.8099999999999996</c:v>
                </c:pt>
                <c:pt idx="19">
                  <c:v>4.88</c:v>
                </c:pt>
                <c:pt idx="20">
                  <c:v>4.88</c:v>
                </c:pt>
                <c:pt idx="21">
                  <c:v>4.88</c:v>
                </c:pt>
                <c:pt idx="22">
                  <c:v>4.88</c:v>
                </c:pt>
                <c:pt idx="23">
                  <c:v>4.9400000000000004</c:v>
                </c:pt>
                <c:pt idx="24">
                  <c:v>4.9400000000000004</c:v>
                </c:pt>
                <c:pt idx="25">
                  <c:v>4.9400000000000004</c:v>
                </c:pt>
                <c:pt idx="26">
                  <c:v>4.9400000000000004</c:v>
                </c:pt>
                <c:pt idx="27">
                  <c:v>4.9400000000000004</c:v>
                </c:pt>
                <c:pt idx="28">
                  <c:v>4.9400000000000004</c:v>
                </c:pt>
                <c:pt idx="29">
                  <c:v>4.9400000000000004</c:v>
                </c:pt>
                <c:pt idx="30">
                  <c:v>4.9400000000000004</c:v>
                </c:pt>
                <c:pt idx="31">
                  <c:v>4.9400000000000004</c:v>
                </c:pt>
                <c:pt idx="32">
                  <c:v>4.9400000000000004</c:v>
                </c:pt>
                <c:pt idx="33">
                  <c:v>4.9400000000000004</c:v>
                </c:pt>
                <c:pt idx="34">
                  <c:v>4.9400000000000004</c:v>
                </c:pt>
                <c:pt idx="35">
                  <c:v>4.9400000000000004</c:v>
                </c:pt>
                <c:pt idx="36">
                  <c:v>4.8099999999999996</c:v>
                </c:pt>
                <c:pt idx="37">
                  <c:v>4.8099999999999996</c:v>
                </c:pt>
                <c:pt idx="38">
                  <c:v>4.8099999999999996</c:v>
                </c:pt>
                <c:pt idx="39">
                  <c:v>4.8099999999999996</c:v>
                </c:pt>
                <c:pt idx="40">
                  <c:v>4.8099999999999996</c:v>
                </c:pt>
                <c:pt idx="41">
                  <c:v>5.03</c:v>
                </c:pt>
                <c:pt idx="42">
                  <c:v>5.03</c:v>
                </c:pt>
                <c:pt idx="43">
                  <c:v>5.03</c:v>
                </c:pt>
                <c:pt idx="44">
                  <c:v>5.03</c:v>
                </c:pt>
                <c:pt idx="45">
                  <c:v>5.03</c:v>
                </c:pt>
                <c:pt idx="46">
                  <c:v>5.03</c:v>
                </c:pt>
                <c:pt idx="47">
                  <c:v>5.03</c:v>
                </c:pt>
                <c:pt idx="48">
                  <c:v>5.03</c:v>
                </c:pt>
                <c:pt idx="49">
                  <c:v>5.13</c:v>
                </c:pt>
                <c:pt idx="50">
                  <c:v>5.13</c:v>
                </c:pt>
                <c:pt idx="51">
                  <c:v>5.13</c:v>
                </c:pt>
                <c:pt idx="52">
                  <c:v>5.13</c:v>
                </c:pt>
                <c:pt idx="53">
                  <c:v>5.13</c:v>
                </c:pt>
                <c:pt idx="54">
                  <c:v>4.9400000000000004</c:v>
                </c:pt>
                <c:pt idx="55">
                  <c:v>4.9400000000000004</c:v>
                </c:pt>
                <c:pt idx="56">
                  <c:v>4.9400000000000004</c:v>
                </c:pt>
                <c:pt idx="57">
                  <c:v>4.9400000000000004</c:v>
                </c:pt>
                <c:pt idx="58">
                  <c:v>5</c:v>
                </c:pt>
                <c:pt idx="59">
                  <c:v>5</c:v>
                </c:pt>
                <c:pt idx="60">
                  <c:v>5</c:v>
                </c:pt>
                <c:pt idx="61">
                  <c:v>5</c:v>
                </c:pt>
                <c:pt idx="62">
                  <c:v>5</c:v>
                </c:pt>
                <c:pt idx="63">
                  <c:v>5</c:v>
                </c:pt>
                <c:pt idx="64">
                  <c:v>5</c:v>
                </c:pt>
                <c:pt idx="65">
                  <c:v>5</c:v>
                </c:pt>
                <c:pt idx="66">
                  <c:v>5</c:v>
                </c:pt>
                <c:pt idx="67">
                  <c:v>5</c:v>
                </c:pt>
                <c:pt idx="68">
                  <c:v>5</c:v>
                </c:pt>
                <c:pt idx="69">
                  <c:v>5</c:v>
                </c:pt>
                <c:pt idx="70">
                  <c:v>5</c:v>
                </c:pt>
                <c:pt idx="71">
                  <c:v>4.9400000000000004</c:v>
                </c:pt>
                <c:pt idx="72">
                  <c:v>4.9400000000000004</c:v>
                </c:pt>
                <c:pt idx="73">
                  <c:v>4.9400000000000004</c:v>
                </c:pt>
                <c:pt idx="74">
                  <c:v>4.9400000000000004</c:v>
                </c:pt>
                <c:pt idx="75">
                  <c:v>4.9400000000000004</c:v>
                </c:pt>
                <c:pt idx="76">
                  <c:v>4.9400000000000004</c:v>
                </c:pt>
                <c:pt idx="77">
                  <c:v>4.9400000000000004</c:v>
                </c:pt>
                <c:pt idx="78">
                  <c:v>4.9400000000000004</c:v>
                </c:pt>
                <c:pt idx="79">
                  <c:v>4.9400000000000004</c:v>
                </c:pt>
                <c:pt idx="80">
                  <c:v>4.9400000000000004</c:v>
                </c:pt>
                <c:pt idx="81">
                  <c:v>4.9400000000000004</c:v>
                </c:pt>
                <c:pt idx="82">
                  <c:v>4.9400000000000004</c:v>
                </c:pt>
                <c:pt idx="83">
                  <c:v>4.9400000000000004</c:v>
                </c:pt>
                <c:pt idx="84">
                  <c:v>4.88</c:v>
                </c:pt>
                <c:pt idx="85">
                  <c:v>4.88</c:v>
                </c:pt>
                <c:pt idx="86">
                  <c:v>4.88</c:v>
                </c:pt>
                <c:pt idx="87">
                  <c:v>4.88</c:v>
                </c:pt>
                <c:pt idx="88">
                  <c:v>4.63</c:v>
                </c:pt>
                <c:pt idx="89">
                  <c:v>4.63</c:v>
                </c:pt>
                <c:pt idx="90">
                  <c:v>4.63</c:v>
                </c:pt>
                <c:pt idx="91">
                  <c:v>4.63</c:v>
                </c:pt>
                <c:pt idx="92">
                  <c:v>4.63</c:v>
                </c:pt>
                <c:pt idx="93">
                  <c:v>4.5</c:v>
                </c:pt>
                <c:pt idx="94">
                  <c:v>4.5</c:v>
                </c:pt>
                <c:pt idx="95">
                  <c:v>4.5</c:v>
                </c:pt>
                <c:pt idx="96">
                  <c:v>4.5</c:v>
                </c:pt>
                <c:pt idx="97">
                  <c:v>4.4400000000000004</c:v>
                </c:pt>
                <c:pt idx="98">
                  <c:v>4.4400000000000004</c:v>
                </c:pt>
                <c:pt idx="99">
                  <c:v>4.4400000000000004</c:v>
                </c:pt>
                <c:pt idx="100">
                  <c:v>4.4400000000000004</c:v>
                </c:pt>
                <c:pt idx="101">
                  <c:v>4.4400000000000004</c:v>
                </c:pt>
                <c:pt idx="102">
                  <c:v>3.13</c:v>
                </c:pt>
                <c:pt idx="103">
                  <c:v>3.13</c:v>
                </c:pt>
              </c:numCache>
            </c:numRef>
          </c:val>
          <c:smooth val="0"/>
        </c:ser>
        <c:dLbls>
          <c:showLegendKey val="0"/>
          <c:showVal val="0"/>
          <c:showCatName val="0"/>
          <c:showSerName val="0"/>
          <c:showPercent val="0"/>
          <c:showBubbleSize val="0"/>
        </c:dLbls>
        <c:marker val="1"/>
        <c:smooth val="0"/>
        <c:axId val="86236160"/>
        <c:axId val="86234240"/>
      </c:lineChart>
      <c:dateAx>
        <c:axId val="86222336"/>
        <c:scaling>
          <c:orientation val="minMax"/>
        </c:scaling>
        <c:delete val="0"/>
        <c:axPos val="b"/>
        <c:numFmt formatCode="[$-409]mmm\-yy;@" sourceLinked="0"/>
        <c:majorTickMark val="out"/>
        <c:minorTickMark val="none"/>
        <c:tickLblPos val="nextTo"/>
        <c:txPr>
          <a:bodyPr rot="-5400000" vert="horz"/>
          <a:lstStyle/>
          <a:p>
            <a:pPr>
              <a:defRPr/>
            </a:pPr>
            <a:endParaRPr lang="en-US"/>
          </a:p>
        </c:txPr>
        <c:crossAx val="86223872"/>
        <c:crosses val="autoZero"/>
        <c:auto val="1"/>
        <c:lblOffset val="100"/>
        <c:baseTimeUnit val="days"/>
        <c:majorUnit val="3"/>
        <c:majorTimeUnit val="months"/>
      </c:dateAx>
      <c:valAx>
        <c:axId val="86223872"/>
        <c:scaling>
          <c:orientation val="minMax"/>
        </c:scaling>
        <c:delete val="0"/>
        <c:axPos val="l"/>
        <c:majorGridlines/>
        <c:numFmt formatCode="#,##0" sourceLinked="0"/>
        <c:majorTickMark val="out"/>
        <c:minorTickMark val="none"/>
        <c:tickLblPos val="nextTo"/>
        <c:crossAx val="86222336"/>
        <c:crosses val="autoZero"/>
        <c:crossBetween val="between"/>
        <c:dispUnits>
          <c:builtInUnit val="millions"/>
          <c:dispUnitsLbl>
            <c:layout/>
            <c:tx>
              <c:rich>
                <a:bodyPr/>
                <a:lstStyle/>
                <a:p>
                  <a:pPr>
                    <a:defRPr b="0"/>
                  </a:pPr>
                  <a:r>
                    <a:rPr lang="en-US" b="0"/>
                    <a:t>Millions of Bank Florins</a:t>
                  </a:r>
                </a:p>
              </c:rich>
            </c:tx>
          </c:dispUnitsLbl>
        </c:dispUnits>
      </c:valAx>
      <c:valAx>
        <c:axId val="86234240"/>
        <c:scaling>
          <c:orientation val="minMax"/>
          <c:max val="7"/>
        </c:scaling>
        <c:delete val="0"/>
        <c:axPos val="r"/>
        <c:title>
          <c:tx>
            <c:rich>
              <a:bodyPr rot="-5400000" vert="horz"/>
              <a:lstStyle/>
              <a:p>
                <a:pPr>
                  <a:defRPr b="0"/>
                </a:pPr>
                <a:r>
                  <a:rPr lang="en-US" b="0"/>
                  <a:t>Percent Premium</a:t>
                </a:r>
              </a:p>
            </c:rich>
          </c:tx>
          <c:layout>
            <c:manualLayout>
              <c:xMode val="edge"/>
              <c:yMode val="edge"/>
              <c:x val="0.92885926149828524"/>
              <c:y val="5.4870894690849922E-2"/>
            </c:manualLayout>
          </c:layout>
          <c:overlay val="0"/>
        </c:title>
        <c:numFmt formatCode="0" sourceLinked="0"/>
        <c:majorTickMark val="out"/>
        <c:minorTickMark val="none"/>
        <c:tickLblPos val="nextTo"/>
        <c:crossAx val="86236160"/>
        <c:crosses val="max"/>
        <c:crossBetween val="between"/>
      </c:valAx>
      <c:catAx>
        <c:axId val="86236160"/>
        <c:scaling>
          <c:orientation val="minMax"/>
        </c:scaling>
        <c:delete val="1"/>
        <c:axPos val="b"/>
        <c:majorTickMark val="out"/>
        <c:minorTickMark val="none"/>
        <c:tickLblPos val="nextTo"/>
        <c:crossAx val="86234240"/>
        <c:crosses val="autoZero"/>
        <c:auto val="1"/>
        <c:lblAlgn val="ctr"/>
        <c:lblOffset val="100"/>
        <c:noMultiLvlLbl val="0"/>
      </c:catAx>
    </c:plotArea>
    <c:legend>
      <c:legendPos val="b"/>
      <c:layout/>
      <c:overlay val="0"/>
    </c:legend>
    <c:plotVisOnly val="1"/>
    <c:dispBlanksAs val="gap"/>
    <c:showDLblsOverMax val="0"/>
  </c:chart>
  <c:spPr>
    <a:ln>
      <a:noFill/>
    </a:ln>
  </c:spPr>
  <c:txPr>
    <a:bodyPr/>
    <a:lstStyle/>
    <a:p>
      <a:pPr>
        <a:defRPr sz="1800">
          <a:latin typeface="Times New Roman" pitchFamily="18" charset="0"/>
          <a:cs typeface="Times New Roman" pitchFamily="18" charset="0"/>
        </a:defRPr>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v>Cumulative Receipts</c:v>
          </c:tx>
          <c:spPr>
            <a:ln w="38100">
              <a:solidFill>
                <a:sysClr val="windowText" lastClr="000000"/>
              </a:solidFill>
            </a:ln>
          </c:spPr>
          <c:marker>
            <c:symbol val="none"/>
          </c:marker>
          <c:cat>
            <c:numRef>
              <c:f>'New Weekly'!$L$9:$L$427</c:f>
              <c:numCache>
                <c:formatCode>d\-mmm\-yy</c:formatCode>
                <c:ptCount val="419"/>
                <c:pt idx="0">
                  <c:v>650522</c:v>
                </c:pt>
                <c:pt idx="1">
                  <c:v>650529</c:v>
                </c:pt>
                <c:pt idx="2">
                  <c:v>650536</c:v>
                </c:pt>
                <c:pt idx="3">
                  <c:v>650543</c:v>
                </c:pt>
                <c:pt idx="4">
                  <c:v>650550</c:v>
                </c:pt>
                <c:pt idx="5">
                  <c:v>650557</c:v>
                </c:pt>
                <c:pt idx="6">
                  <c:v>650564</c:v>
                </c:pt>
                <c:pt idx="7">
                  <c:v>650571</c:v>
                </c:pt>
                <c:pt idx="8">
                  <c:v>650578</c:v>
                </c:pt>
                <c:pt idx="9">
                  <c:v>650585</c:v>
                </c:pt>
                <c:pt idx="10">
                  <c:v>650592</c:v>
                </c:pt>
                <c:pt idx="11">
                  <c:v>650599</c:v>
                </c:pt>
                <c:pt idx="12">
                  <c:v>650606</c:v>
                </c:pt>
                <c:pt idx="13">
                  <c:v>650613</c:v>
                </c:pt>
                <c:pt idx="14">
                  <c:v>650620</c:v>
                </c:pt>
                <c:pt idx="15">
                  <c:v>650627</c:v>
                </c:pt>
                <c:pt idx="16">
                  <c:v>650634</c:v>
                </c:pt>
                <c:pt idx="17">
                  <c:v>650641</c:v>
                </c:pt>
                <c:pt idx="18">
                  <c:v>650648</c:v>
                </c:pt>
                <c:pt idx="19">
                  <c:v>650655</c:v>
                </c:pt>
                <c:pt idx="20">
                  <c:v>650662</c:v>
                </c:pt>
                <c:pt idx="21">
                  <c:v>650669</c:v>
                </c:pt>
                <c:pt idx="22">
                  <c:v>650676</c:v>
                </c:pt>
                <c:pt idx="23">
                  <c:v>650683</c:v>
                </c:pt>
                <c:pt idx="24">
                  <c:v>650690</c:v>
                </c:pt>
                <c:pt idx="25">
                  <c:v>650697</c:v>
                </c:pt>
                <c:pt idx="26">
                  <c:v>650704</c:v>
                </c:pt>
                <c:pt idx="27">
                  <c:v>650711</c:v>
                </c:pt>
                <c:pt idx="28">
                  <c:v>650718</c:v>
                </c:pt>
                <c:pt idx="29">
                  <c:v>650725</c:v>
                </c:pt>
                <c:pt idx="30">
                  <c:v>650732</c:v>
                </c:pt>
                <c:pt idx="31">
                  <c:v>650739</c:v>
                </c:pt>
                <c:pt idx="32">
                  <c:v>650746</c:v>
                </c:pt>
                <c:pt idx="33">
                  <c:v>650753</c:v>
                </c:pt>
                <c:pt idx="34">
                  <c:v>650760</c:v>
                </c:pt>
                <c:pt idx="35">
                  <c:v>650767</c:v>
                </c:pt>
                <c:pt idx="36">
                  <c:v>650774</c:v>
                </c:pt>
                <c:pt idx="37">
                  <c:v>650781</c:v>
                </c:pt>
                <c:pt idx="38">
                  <c:v>650788</c:v>
                </c:pt>
                <c:pt idx="39">
                  <c:v>650795</c:v>
                </c:pt>
                <c:pt idx="40">
                  <c:v>650802</c:v>
                </c:pt>
                <c:pt idx="41">
                  <c:v>650809</c:v>
                </c:pt>
                <c:pt idx="42">
                  <c:v>650816</c:v>
                </c:pt>
                <c:pt idx="43">
                  <c:v>650823</c:v>
                </c:pt>
                <c:pt idx="44">
                  <c:v>650830</c:v>
                </c:pt>
                <c:pt idx="45">
                  <c:v>650837</c:v>
                </c:pt>
                <c:pt idx="46">
                  <c:v>650844</c:v>
                </c:pt>
                <c:pt idx="47">
                  <c:v>650851</c:v>
                </c:pt>
                <c:pt idx="48">
                  <c:v>650858</c:v>
                </c:pt>
                <c:pt idx="49">
                  <c:v>650865</c:v>
                </c:pt>
                <c:pt idx="50">
                  <c:v>650872</c:v>
                </c:pt>
                <c:pt idx="51">
                  <c:v>650879</c:v>
                </c:pt>
                <c:pt idx="52">
                  <c:v>650886</c:v>
                </c:pt>
                <c:pt idx="53">
                  <c:v>650893</c:v>
                </c:pt>
                <c:pt idx="54">
                  <c:v>650900</c:v>
                </c:pt>
                <c:pt idx="55">
                  <c:v>650907</c:v>
                </c:pt>
                <c:pt idx="56">
                  <c:v>650914</c:v>
                </c:pt>
                <c:pt idx="57">
                  <c:v>650921</c:v>
                </c:pt>
                <c:pt idx="58">
                  <c:v>650928</c:v>
                </c:pt>
                <c:pt idx="59">
                  <c:v>650935</c:v>
                </c:pt>
                <c:pt idx="60">
                  <c:v>650942</c:v>
                </c:pt>
                <c:pt idx="61">
                  <c:v>650949</c:v>
                </c:pt>
                <c:pt idx="62">
                  <c:v>650956</c:v>
                </c:pt>
                <c:pt idx="63">
                  <c:v>650963</c:v>
                </c:pt>
                <c:pt idx="64">
                  <c:v>650970</c:v>
                </c:pt>
                <c:pt idx="65">
                  <c:v>650977</c:v>
                </c:pt>
                <c:pt idx="66">
                  <c:v>650984</c:v>
                </c:pt>
                <c:pt idx="67">
                  <c:v>650991</c:v>
                </c:pt>
                <c:pt idx="68">
                  <c:v>650998</c:v>
                </c:pt>
                <c:pt idx="69">
                  <c:v>651005</c:v>
                </c:pt>
                <c:pt idx="70">
                  <c:v>651012</c:v>
                </c:pt>
                <c:pt idx="71">
                  <c:v>651019</c:v>
                </c:pt>
                <c:pt idx="72">
                  <c:v>651026</c:v>
                </c:pt>
                <c:pt idx="73">
                  <c:v>651033</c:v>
                </c:pt>
                <c:pt idx="74">
                  <c:v>651040</c:v>
                </c:pt>
                <c:pt idx="75">
                  <c:v>651047</c:v>
                </c:pt>
                <c:pt idx="76">
                  <c:v>651054</c:v>
                </c:pt>
                <c:pt idx="77">
                  <c:v>651061</c:v>
                </c:pt>
                <c:pt idx="78">
                  <c:v>651068</c:v>
                </c:pt>
                <c:pt idx="79">
                  <c:v>651075</c:v>
                </c:pt>
                <c:pt idx="80">
                  <c:v>651082</c:v>
                </c:pt>
                <c:pt idx="81">
                  <c:v>651089</c:v>
                </c:pt>
                <c:pt idx="82">
                  <c:v>651096</c:v>
                </c:pt>
                <c:pt idx="83">
                  <c:v>651103</c:v>
                </c:pt>
                <c:pt idx="84">
                  <c:v>651110</c:v>
                </c:pt>
                <c:pt idx="85">
                  <c:v>651117</c:v>
                </c:pt>
                <c:pt idx="86">
                  <c:v>651124</c:v>
                </c:pt>
                <c:pt idx="87">
                  <c:v>651131</c:v>
                </c:pt>
                <c:pt idx="88">
                  <c:v>651138</c:v>
                </c:pt>
                <c:pt idx="89">
                  <c:v>651145</c:v>
                </c:pt>
                <c:pt idx="90">
                  <c:v>651152</c:v>
                </c:pt>
                <c:pt idx="91">
                  <c:v>651159</c:v>
                </c:pt>
                <c:pt idx="92">
                  <c:v>651166</c:v>
                </c:pt>
                <c:pt idx="93">
                  <c:v>651173</c:v>
                </c:pt>
                <c:pt idx="94">
                  <c:v>651180</c:v>
                </c:pt>
                <c:pt idx="95">
                  <c:v>651187</c:v>
                </c:pt>
                <c:pt idx="96">
                  <c:v>651194</c:v>
                </c:pt>
                <c:pt idx="97">
                  <c:v>651201</c:v>
                </c:pt>
                <c:pt idx="98">
                  <c:v>651208</c:v>
                </c:pt>
                <c:pt idx="99">
                  <c:v>651215</c:v>
                </c:pt>
                <c:pt idx="100">
                  <c:v>651222</c:v>
                </c:pt>
                <c:pt idx="101">
                  <c:v>651229</c:v>
                </c:pt>
                <c:pt idx="102">
                  <c:v>651236</c:v>
                </c:pt>
                <c:pt idx="103">
                  <c:v>651243</c:v>
                </c:pt>
                <c:pt idx="104">
                  <c:v>651250</c:v>
                </c:pt>
                <c:pt idx="105">
                  <c:v>651257</c:v>
                </c:pt>
                <c:pt idx="106">
                  <c:v>651264</c:v>
                </c:pt>
                <c:pt idx="107">
                  <c:v>651271</c:v>
                </c:pt>
                <c:pt idx="108">
                  <c:v>651278</c:v>
                </c:pt>
                <c:pt idx="109">
                  <c:v>651285</c:v>
                </c:pt>
                <c:pt idx="110">
                  <c:v>651292</c:v>
                </c:pt>
                <c:pt idx="111">
                  <c:v>651299</c:v>
                </c:pt>
                <c:pt idx="112">
                  <c:v>651306</c:v>
                </c:pt>
                <c:pt idx="113">
                  <c:v>651313</c:v>
                </c:pt>
                <c:pt idx="114">
                  <c:v>651320</c:v>
                </c:pt>
                <c:pt idx="115">
                  <c:v>651327</c:v>
                </c:pt>
                <c:pt idx="116">
                  <c:v>651334</c:v>
                </c:pt>
                <c:pt idx="117">
                  <c:v>651341</c:v>
                </c:pt>
                <c:pt idx="118">
                  <c:v>651348</c:v>
                </c:pt>
                <c:pt idx="119">
                  <c:v>651355</c:v>
                </c:pt>
                <c:pt idx="120">
                  <c:v>651362</c:v>
                </c:pt>
                <c:pt idx="121">
                  <c:v>651369</c:v>
                </c:pt>
                <c:pt idx="122">
                  <c:v>651376</c:v>
                </c:pt>
                <c:pt idx="123">
                  <c:v>651383</c:v>
                </c:pt>
                <c:pt idx="124">
                  <c:v>651390</c:v>
                </c:pt>
                <c:pt idx="125">
                  <c:v>651397</c:v>
                </c:pt>
                <c:pt idx="126">
                  <c:v>651404</c:v>
                </c:pt>
                <c:pt idx="127">
                  <c:v>651411</c:v>
                </c:pt>
                <c:pt idx="128">
                  <c:v>651418</c:v>
                </c:pt>
                <c:pt idx="129">
                  <c:v>651425</c:v>
                </c:pt>
                <c:pt idx="130">
                  <c:v>651432</c:v>
                </c:pt>
                <c:pt idx="131">
                  <c:v>651439</c:v>
                </c:pt>
                <c:pt idx="132">
                  <c:v>651446</c:v>
                </c:pt>
                <c:pt idx="133">
                  <c:v>651453</c:v>
                </c:pt>
                <c:pt idx="134">
                  <c:v>651460</c:v>
                </c:pt>
                <c:pt idx="135">
                  <c:v>651467</c:v>
                </c:pt>
                <c:pt idx="136">
                  <c:v>651474</c:v>
                </c:pt>
                <c:pt idx="137">
                  <c:v>651481</c:v>
                </c:pt>
                <c:pt idx="138">
                  <c:v>651488</c:v>
                </c:pt>
                <c:pt idx="139">
                  <c:v>651495</c:v>
                </c:pt>
                <c:pt idx="140">
                  <c:v>651502</c:v>
                </c:pt>
                <c:pt idx="141">
                  <c:v>651509</c:v>
                </c:pt>
                <c:pt idx="142">
                  <c:v>651516</c:v>
                </c:pt>
                <c:pt idx="143">
                  <c:v>651523</c:v>
                </c:pt>
                <c:pt idx="144">
                  <c:v>651530</c:v>
                </c:pt>
                <c:pt idx="145">
                  <c:v>651537</c:v>
                </c:pt>
                <c:pt idx="146">
                  <c:v>651544</c:v>
                </c:pt>
                <c:pt idx="147">
                  <c:v>651551</c:v>
                </c:pt>
                <c:pt idx="148">
                  <c:v>651558</c:v>
                </c:pt>
                <c:pt idx="149">
                  <c:v>651565</c:v>
                </c:pt>
                <c:pt idx="150">
                  <c:v>651572</c:v>
                </c:pt>
                <c:pt idx="151">
                  <c:v>651579</c:v>
                </c:pt>
                <c:pt idx="152">
                  <c:v>651586</c:v>
                </c:pt>
                <c:pt idx="153">
                  <c:v>651593</c:v>
                </c:pt>
                <c:pt idx="154">
                  <c:v>651600</c:v>
                </c:pt>
                <c:pt idx="155">
                  <c:v>651607</c:v>
                </c:pt>
                <c:pt idx="156">
                  <c:v>651614</c:v>
                </c:pt>
                <c:pt idx="157">
                  <c:v>651621</c:v>
                </c:pt>
                <c:pt idx="158">
                  <c:v>651628</c:v>
                </c:pt>
                <c:pt idx="159">
                  <c:v>651635</c:v>
                </c:pt>
                <c:pt idx="160">
                  <c:v>651642</c:v>
                </c:pt>
                <c:pt idx="161">
                  <c:v>651649</c:v>
                </c:pt>
                <c:pt idx="162">
                  <c:v>651656</c:v>
                </c:pt>
                <c:pt idx="163">
                  <c:v>651663</c:v>
                </c:pt>
                <c:pt idx="164">
                  <c:v>651670</c:v>
                </c:pt>
                <c:pt idx="165">
                  <c:v>651677</c:v>
                </c:pt>
                <c:pt idx="166">
                  <c:v>651684</c:v>
                </c:pt>
                <c:pt idx="167">
                  <c:v>651691</c:v>
                </c:pt>
                <c:pt idx="168">
                  <c:v>651698</c:v>
                </c:pt>
                <c:pt idx="169">
                  <c:v>651705</c:v>
                </c:pt>
                <c:pt idx="170">
                  <c:v>651712</c:v>
                </c:pt>
                <c:pt idx="171">
                  <c:v>651719</c:v>
                </c:pt>
                <c:pt idx="172">
                  <c:v>651726</c:v>
                </c:pt>
                <c:pt idx="173">
                  <c:v>651733</c:v>
                </c:pt>
                <c:pt idx="174">
                  <c:v>651740</c:v>
                </c:pt>
                <c:pt idx="175">
                  <c:v>651747</c:v>
                </c:pt>
                <c:pt idx="176">
                  <c:v>651754</c:v>
                </c:pt>
                <c:pt idx="177">
                  <c:v>651761</c:v>
                </c:pt>
                <c:pt idx="178">
                  <c:v>651768</c:v>
                </c:pt>
                <c:pt idx="179">
                  <c:v>651775</c:v>
                </c:pt>
                <c:pt idx="180">
                  <c:v>651782</c:v>
                </c:pt>
                <c:pt idx="181">
                  <c:v>651789</c:v>
                </c:pt>
                <c:pt idx="182">
                  <c:v>651796</c:v>
                </c:pt>
                <c:pt idx="183">
                  <c:v>651803</c:v>
                </c:pt>
                <c:pt idx="184">
                  <c:v>651810</c:v>
                </c:pt>
                <c:pt idx="185">
                  <c:v>651817</c:v>
                </c:pt>
                <c:pt idx="186">
                  <c:v>651824</c:v>
                </c:pt>
                <c:pt idx="187">
                  <c:v>651831</c:v>
                </c:pt>
                <c:pt idx="188">
                  <c:v>651838</c:v>
                </c:pt>
                <c:pt idx="189">
                  <c:v>651845</c:v>
                </c:pt>
                <c:pt idx="190">
                  <c:v>651852</c:v>
                </c:pt>
                <c:pt idx="191">
                  <c:v>651859</c:v>
                </c:pt>
                <c:pt idx="192">
                  <c:v>651866</c:v>
                </c:pt>
                <c:pt idx="193">
                  <c:v>651873</c:v>
                </c:pt>
                <c:pt idx="194">
                  <c:v>651880</c:v>
                </c:pt>
                <c:pt idx="195">
                  <c:v>651887</c:v>
                </c:pt>
                <c:pt idx="196">
                  <c:v>651894</c:v>
                </c:pt>
                <c:pt idx="197">
                  <c:v>651901</c:v>
                </c:pt>
                <c:pt idx="198">
                  <c:v>651908</c:v>
                </c:pt>
                <c:pt idx="199">
                  <c:v>651915</c:v>
                </c:pt>
                <c:pt idx="200">
                  <c:v>651922</c:v>
                </c:pt>
                <c:pt idx="201">
                  <c:v>651929</c:v>
                </c:pt>
                <c:pt idx="202">
                  <c:v>651936</c:v>
                </c:pt>
                <c:pt idx="203">
                  <c:v>651943</c:v>
                </c:pt>
                <c:pt idx="204">
                  <c:v>651950</c:v>
                </c:pt>
                <c:pt idx="205">
                  <c:v>651957</c:v>
                </c:pt>
                <c:pt idx="206">
                  <c:v>651964</c:v>
                </c:pt>
                <c:pt idx="207">
                  <c:v>651971</c:v>
                </c:pt>
                <c:pt idx="208">
                  <c:v>651978</c:v>
                </c:pt>
                <c:pt idx="209">
                  <c:v>651985</c:v>
                </c:pt>
                <c:pt idx="210">
                  <c:v>651992</c:v>
                </c:pt>
                <c:pt idx="211">
                  <c:v>651999</c:v>
                </c:pt>
                <c:pt idx="212">
                  <c:v>652006</c:v>
                </c:pt>
                <c:pt idx="213">
                  <c:v>652013</c:v>
                </c:pt>
                <c:pt idx="214">
                  <c:v>652020</c:v>
                </c:pt>
                <c:pt idx="215">
                  <c:v>652027</c:v>
                </c:pt>
                <c:pt idx="216">
                  <c:v>652034</c:v>
                </c:pt>
                <c:pt idx="217">
                  <c:v>652041</c:v>
                </c:pt>
                <c:pt idx="218">
                  <c:v>652048</c:v>
                </c:pt>
                <c:pt idx="219">
                  <c:v>652055</c:v>
                </c:pt>
                <c:pt idx="220">
                  <c:v>652062</c:v>
                </c:pt>
                <c:pt idx="221">
                  <c:v>652069</c:v>
                </c:pt>
                <c:pt idx="222">
                  <c:v>652076</c:v>
                </c:pt>
                <c:pt idx="223">
                  <c:v>652083</c:v>
                </c:pt>
                <c:pt idx="224">
                  <c:v>652090</c:v>
                </c:pt>
                <c:pt idx="225">
                  <c:v>652097</c:v>
                </c:pt>
                <c:pt idx="226">
                  <c:v>652104</c:v>
                </c:pt>
                <c:pt idx="227">
                  <c:v>652111</c:v>
                </c:pt>
                <c:pt idx="228">
                  <c:v>652118</c:v>
                </c:pt>
                <c:pt idx="229">
                  <c:v>652125</c:v>
                </c:pt>
                <c:pt idx="230">
                  <c:v>652132</c:v>
                </c:pt>
                <c:pt idx="231">
                  <c:v>652139</c:v>
                </c:pt>
                <c:pt idx="232">
                  <c:v>652146</c:v>
                </c:pt>
                <c:pt idx="233">
                  <c:v>652153</c:v>
                </c:pt>
                <c:pt idx="234">
                  <c:v>652160</c:v>
                </c:pt>
                <c:pt idx="235">
                  <c:v>652167</c:v>
                </c:pt>
                <c:pt idx="236">
                  <c:v>652174</c:v>
                </c:pt>
                <c:pt idx="237">
                  <c:v>652181</c:v>
                </c:pt>
                <c:pt idx="238">
                  <c:v>652188</c:v>
                </c:pt>
                <c:pt idx="239">
                  <c:v>652195</c:v>
                </c:pt>
                <c:pt idx="240">
                  <c:v>652202</c:v>
                </c:pt>
                <c:pt idx="241">
                  <c:v>652209</c:v>
                </c:pt>
                <c:pt idx="242">
                  <c:v>652216</c:v>
                </c:pt>
                <c:pt idx="243">
                  <c:v>652223</c:v>
                </c:pt>
                <c:pt idx="244">
                  <c:v>652230</c:v>
                </c:pt>
                <c:pt idx="245">
                  <c:v>652237</c:v>
                </c:pt>
                <c:pt idx="246">
                  <c:v>652244</c:v>
                </c:pt>
                <c:pt idx="247">
                  <c:v>652251</c:v>
                </c:pt>
                <c:pt idx="248">
                  <c:v>652258</c:v>
                </c:pt>
                <c:pt idx="249">
                  <c:v>652265</c:v>
                </c:pt>
                <c:pt idx="250">
                  <c:v>652272</c:v>
                </c:pt>
                <c:pt idx="251">
                  <c:v>652279</c:v>
                </c:pt>
                <c:pt idx="252">
                  <c:v>652286</c:v>
                </c:pt>
                <c:pt idx="253">
                  <c:v>652293</c:v>
                </c:pt>
                <c:pt idx="254">
                  <c:v>652300</c:v>
                </c:pt>
                <c:pt idx="255">
                  <c:v>652307</c:v>
                </c:pt>
                <c:pt idx="256">
                  <c:v>652314</c:v>
                </c:pt>
                <c:pt idx="257">
                  <c:v>652321</c:v>
                </c:pt>
                <c:pt idx="258">
                  <c:v>652328</c:v>
                </c:pt>
                <c:pt idx="259">
                  <c:v>652335</c:v>
                </c:pt>
                <c:pt idx="260">
                  <c:v>652342</c:v>
                </c:pt>
                <c:pt idx="261">
                  <c:v>652349</c:v>
                </c:pt>
                <c:pt idx="262">
                  <c:v>652356</c:v>
                </c:pt>
                <c:pt idx="263">
                  <c:v>652363</c:v>
                </c:pt>
                <c:pt idx="264">
                  <c:v>652370</c:v>
                </c:pt>
                <c:pt idx="265">
                  <c:v>652377</c:v>
                </c:pt>
                <c:pt idx="266">
                  <c:v>652384</c:v>
                </c:pt>
                <c:pt idx="267">
                  <c:v>652391</c:v>
                </c:pt>
                <c:pt idx="268">
                  <c:v>652398</c:v>
                </c:pt>
                <c:pt idx="269">
                  <c:v>652405</c:v>
                </c:pt>
                <c:pt idx="270">
                  <c:v>652412</c:v>
                </c:pt>
                <c:pt idx="271">
                  <c:v>652419</c:v>
                </c:pt>
                <c:pt idx="272">
                  <c:v>652426</c:v>
                </c:pt>
                <c:pt idx="273">
                  <c:v>652433</c:v>
                </c:pt>
                <c:pt idx="274">
                  <c:v>652440</c:v>
                </c:pt>
                <c:pt idx="275">
                  <c:v>652447</c:v>
                </c:pt>
                <c:pt idx="276">
                  <c:v>652454</c:v>
                </c:pt>
                <c:pt idx="277">
                  <c:v>652461</c:v>
                </c:pt>
                <c:pt idx="278">
                  <c:v>652468</c:v>
                </c:pt>
                <c:pt idx="279">
                  <c:v>652475</c:v>
                </c:pt>
                <c:pt idx="280">
                  <c:v>652482</c:v>
                </c:pt>
                <c:pt idx="281">
                  <c:v>652489</c:v>
                </c:pt>
                <c:pt idx="282">
                  <c:v>652496</c:v>
                </c:pt>
                <c:pt idx="283">
                  <c:v>652503</c:v>
                </c:pt>
                <c:pt idx="284">
                  <c:v>652510</c:v>
                </c:pt>
                <c:pt idx="285">
                  <c:v>652517</c:v>
                </c:pt>
                <c:pt idx="286">
                  <c:v>652524</c:v>
                </c:pt>
                <c:pt idx="287">
                  <c:v>652531</c:v>
                </c:pt>
                <c:pt idx="288">
                  <c:v>652538</c:v>
                </c:pt>
                <c:pt idx="289">
                  <c:v>652545</c:v>
                </c:pt>
                <c:pt idx="290">
                  <c:v>652552</c:v>
                </c:pt>
                <c:pt idx="291">
                  <c:v>652559</c:v>
                </c:pt>
                <c:pt idx="292">
                  <c:v>652566</c:v>
                </c:pt>
                <c:pt idx="293">
                  <c:v>652573</c:v>
                </c:pt>
                <c:pt idx="294">
                  <c:v>652580</c:v>
                </c:pt>
                <c:pt idx="295">
                  <c:v>652587</c:v>
                </c:pt>
                <c:pt idx="296">
                  <c:v>652594</c:v>
                </c:pt>
                <c:pt idx="297">
                  <c:v>652601</c:v>
                </c:pt>
                <c:pt idx="298">
                  <c:v>652608</c:v>
                </c:pt>
                <c:pt idx="299">
                  <c:v>652615</c:v>
                </c:pt>
                <c:pt idx="300">
                  <c:v>652622</c:v>
                </c:pt>
                <c:pt idx="301">
                  <c:v>652629</c:v>
                </c:pt>
                <c:pt idx="302">
                  <c:v>652636</c:v>
                </c:pt>
                <c:pt idx="303">
                  <c:v>652643</c:v>
                </c:pt>
                <c:pt idx="304">
                  <c:v>652650</c:v>
                </c:pt>
                <c:pt idx="305">
                  <c:v>652657</c:v>
                </c:pt>
                <c:pt idx="306">
                  <c:v>652664</c:v>
                </c:pt>
                <c:pt idx="307">
                  <c:v>652671</c:v>
                </c:pt>
                <c:pt idx="308">
                  <c:v>652678</c:v>
                </c:pt>
                <c:pt idx="309">
                  <c:v>652685</c:v>
                </c:pt>
                <c:pt idx="310">
                  <c:v>652692</c:v>
                </c:pt>
                <c:pt idx="311">
                  <c:v>652699</c:v>
                </c:pt>
                <c:pt idx="312">
                  <c:v>652706</c:v>
                </c:pt>
                <c:pt idx="313">
                  <c:v>652713</c:v>
                </c:pt>
                <c:pt idx="314">
                  <c:v>652720</c:v>
                </c:pt>
                <c:pt idx="315">
                  <c:v>652727</c:v>
                </c:pt>
                <c:pt idx="316">
                  <c:v>652734</c:v>
                </c:pt>
                <c:pt idx="317">
                  <c:v>652741</c:v>
                </c:pt>
                <c:pt idx="318">
                  <c:v>652748</c:v>
                </c:pt>
                <c:pt idx="319">
                  <c:v>652755</c:v>
                </c:pt>
                <c:pt idx="320">
                  <c:v>652762</c:v>
                </c:pt>
                <c:pt idx="321">
                  <c:v>652769</c:v>
                </c:pt>
                <c:pt idx="322">
                  <c:v>652776</c:v>
                </c:pt>
                <c:pt idx="323">
                  <c:v>652783</c:v>
                </c:pt>
                <c:pt idx="324">
                  <c:v>652790</c:v>
                </c:pt>
                <c:pt idx="325">
                  <c:v>652797</c:v>
                </c:pt>
                <c:pt idx="326">
                  <c:v>652804</c:v>
                </c:pt>
                <c:pt idx="327">
                  <c:v>652811</c:v>
                </c:pt>
                <c:pt idx="328">
                  <c:v>652818</c:v>
                </c:pt>
                <c:pt idx="329">
                  <c:v>652825</c:v>
                </c:pt>
                <c:pt idx="330">
                  <c:v>652832</c:v>
                </c:pt>
                <c:pt idx="331">
                  <c:v>652839</c:v>
                </c:pt>
                <c:pt idx="332">
                  <c:v>652846</c:v>
                </c:pt>
                <c:pt idx="333">
                  <c:v>652853</c:v>
                </c:pt>
                <c:pt idx="334">
                  <c:v>652860</c:v>
                </c:pt>
                <c:pt idx="335">
                  <c:v>652867</c:v>
                </c:pt>
                <c:pt idx="336">
                  <c:v>652874</c:v>
                </c:pt>
                <c:pt idx="337">
                  <c:v>652881</c:v>
                </c:pt>
                <c:pt idx="338">
                  <c:v>652888</c:v>
                </c:pt>
                <c:pt idx="339">
                  <c:v>652895</c:v>
                </c:pt>
                <c:pt idx="340">
                  <c:v>652902</c:v>
                </c:pt>
                <c:pt idx="341">
                  <c:v>652909</c:v>
                </c:pt>
                <c:pt idx="342">
                  <c:v>652916</c:v>
                </c:pt>
                <c:pt idx="343">
                  <c:v>652923</c:v>
                </c:pt>
                <c:pt idx="344">
                  <c:v>652930</c:v>
                </c:pt>
                <c:pt idx="345">
                  <c:v>652937</c:v>
                </c:pt>
                <c:pt idx="346">
                  <c:v>652944</c:v>
                </c:pt>
                <c:pt idx="347">
                  <c:v>652951</c:v>
                </c:pt>
                <c:pt idx="348">
                  <c:v>652958</c:v>
                </c:pt>
                <c:pt idx="349">
                  <c:v>652965</c:v>
                </c:pt>
                <c:pt idx="350">
                  <c:v>652972</c:v>
                </c:pt>
                <c:pt idx="351">
                  <c:v>652979</c:v>
                </c:pt>
                <c:pt idx="352">
                  <c:v>652986</c:v>
                </c:pt>
                <c:pt idx="353">
                  <c:v>652993</c:v>
                </c:pt>
                <c:pt idx="354">
                  <c:v>653000</c:v>
                </c:pt>
                <c:pt idx="355">
                  <c:v>653007</c:v>
                </c:pt>
                <c:pt idx="356">
                  <c:v>653014</c:v>
                </c:pt>
                <c:pt idx="357">
                  <c:v>653021</c:v>
                </c:pt>
                <c:pt idx="358">
                  <c:v>653028</c:v>
                </c:pt>
                <c:pt idx="359">
                  <c:v>653035</c:v>
                </c:pt>
                <c:pt idx="360">
                  <c:v>653042</c:v>
                </c:pt>
                <c:pt idx="361">
                  <c:v>653049</c:v>
                </c:pt>
                <c:pt idx="362">
                  <c:v>653056</c:v>
                </c:pt>
                <c:pt idx="363">
                  <c:v>653063</c:v>
                </c:pt>
                <c:pt idx="364">
                  <c:v>653070</c:v>
                </c:pt>
                <c:pt idx="365">
                  <c:v>653077</c:v>
                </c:pt>
                <c:pt idx="366">
                  <c:v>653084</c:v>
                </c:pt>
                <c:pt idx="367">
                  <c:v>653091</c:v>
                </c:pt>
                <c:pt idx="368">
                  <c:v>653098</c:v>
                </c:pt>
                <c:pt idx="369">
                  <c:v>653105</c:v>
                </c:pt>
                <c:pt idx="370">
                  <c:v>653112</c:v>
                </c:pt>
                <c:pt idx="371">
                  <c:v>653119</c:v>
                </c:pt>
                <c:pt idx="372">
                  <c:v>653126</c:v>
                </c:pt>
                <c:pt idx="373">
                  <c:v>653133</c:v>
                </c:pt>
                <c:pt idx="374">
                  <c:v>653140</c:v>
                </c:pt>
                <c:pt idx="375">
                  <c:v>653147</c:v>
                </c:pt>
                <c:pt idx="376">
                  <c:v>653154</c:v>
                </c:pt>
                <c:pt idx="377">
                  <c:v>653161</c:v>
                </c:pt>
                <c:pt idx="378">
                  <c:v>653168</c:v>
                </c:pt>
                <c:pt idx="379">
                  <c:v>653175</c:v>
                </c:pt>
                <c:pt idx="380">
                  <c:v>653182</c:v>
                </c:pt>
                <c:pt idx="381">
                  <c:v>653189</c:v>
                </c:pt>
                <c:pt idx="382">
                  <c:v>653196</c:v>
                </c:pt>
                <c:pt idx="383">
                  <c:v>653203</c:v>
                </c:pt>
                <c:pt idx="384">
                  <c:v>653210</c:v>
                </c:pt>
                <c:pt idx="385">
                  <c:v>653217</c:v>
                </c:pt>
                <c:pt idx="386">
                  <c:v>653224</c:v>
                </c:pt>
                <c:pt idx="387">
                  <c:v>653231</c:v>
                </c:pt>
                <c:pt idx="388">
                  <c:v>653238</c:v>
                </c:pt>
                <c:pt idx="389">
                  <c:v>653245</c:v>
                </c:pt>
                <c:pt idx="390">
                  <c:v>653252</c:v>
                </c:pt>
                <c:pt idx="391">
                  <c:v>653259</c:v>
                </c:pt>
                <c:pt idx="392">
                  <c:v>653266</c:v>
                </c:pt>
                <c:pt idx="393">
                  <c:v>653273</c:v>
                </c:pt>
                <c:pt idx="394">
                  <c:v>653280</c:v>
                </c:pt>
                <c:pt idx="395">
                  <c:v>653287</c:v>
                </c:pt>
                <c:pt idx="396">
                  <c:v>653294</c:v>
                </c:pt>
                <c:pt idx="397">
                  <c:v>653301</c:v>
                </c:pt>
                <c:pt idx="398">
                  <c:v>653308</c:v>
                </c:pt>
                <c:pt idx="399">
                  <c:v>653315</c:v>
                </c:pt>
                <c:pt idx="400">
                  <c:v>653322</c:v>
                </c:pt>
                <c:pt idx="401">
                  <c:v>653329</c:v>
                </c:pt>
                <c:pt idx="402">
                  <c:v>653336</c:v>
                </c:pt>
                <c:pt idx="403">
                  <c:v>653343</c:v>
                </c:pt>
                <c:pt idx="404">
                  <c:v>653350</c:v>
                </c:pt>
                <c:pt idx="405">
                  <c:v>653357</c:v>
                </c:pt>
                <c:pt idx="406">
                  <c:v>653364</c:v>
                </c:pt>
                <c:pt idx="407">
                  <c:v>653371</c:v>
                </c:pt>
                <c:pt idx="408">
                  <c:v>653378</c:v>
                </c:pt>
                <c:pt idx="409">
                  <c:v>653385</c:v>
                </c:pt>
                <c:pt idx="410">
                  <c:v>653392</c:v>
                </c:pt>
                <c:pt idx="411">
                  <c:v>653399</c:v>
                </c:pt>
                <c:pt idx="412">
                  <c:v>653406</c:v>
                </c:pt>
                <c:pt idx="413">
                  <c:v>653413</c:v>
                </c:pt>
                <c:pt idx="414">
                  <c:v>653420</c:v>
                </c:pt>
                <c:pt idx="415">
                  <c:v>653427</c:v>
                </c:pt>
                <c:pt idx="416">
                  <c:v>653434</c:v>
                </c:pt>
                <c:pt idx="417">
                  <c:v>653441</c:v>
                </c:pt>
                <c:pt idx="418">
                  <c:v>653448</c:v>
                </c:pt>
              </c:numCache>
            </c:numRef>
          </c:cat>
          <c:val>
            <c:numRef>
              <c:f>'New Weekly'!$M$8:$M$112</c:f>
              <c:numCache>
                <c:formatCode>_(* #,##0.00_);_(* \(#,##0.00\);_(* "-"??_);_(@_)</c:formatCode>
                <c:ptCount val="105"/>
                <c:pt idx="0" formatCode="#,##0.00">
                  <c:v>10603344.062198352</c:v>
                </c:pt>
                <c:pt idx="1">
                  <c:v>10628113.937198352</c:v>
                </c:pt>
                <c:pt idx="2">
                  <c:v>10670080.762198351</c:v>
                </c:pt>
                <c:pt idx="3">
                  <c:v>10790827.337198351</c:v>
                </c:pt>
                <c:pt idx="4">
                  <c:v>10788307.93719835</c:v>
                </c:pt>
                <c:pt idx="5">
                  <c:v>11017834.887198349</c:v>
                </c:pt>
                <c:pt idx="6">
                  <c:v>11054675.362198349</c:v>
                </c:pt>
                <c:pt idx="7">
                  <c:v>11418049.312198348</c:v>
                </c:pt>
                <c:pt idx="8">
                  <c:v>11735798.437198348</c:v>
                </c:pt>
                <c:pt idx="9">
                  <c:v>12052916.787198348</c:v>
                </c:pt>
                <c:pt idx="10">
                  <c:v>12220237.987198347</c:v>
                </c:pt>
                <c:pt idx="11">
                  <c:v>12350503.887198348</c:v>
                </c:pt>
                <c:pt idx="12">
                  <c:v>12438306.637198348</c:v>
                </c:pt>
                <c:pt idx="13">
                  <c:v>12615941.162198348</c:v>
                </c:pt>
                <c:pt idx="14">
                  <c:v>12745540.087198349</c:v>
                </c:pt>
                <c:pt idx="15">
                  <c:v>12670908.887198349</c:v>
                </c:pt>
                <c:pt idx="16">
                  <c:v>12611208.387198349</c:v>
                </c:pt>
                <c:pt idx="17">
                  <c:v>12717769.712198349</c:v>
                </c:pt>
                <c:pt idx="18">
                  <c:v>12749713.037198348</c:v>
                </c:pt>
                <c:pt idx="19">
                  <c:v>12862857.287198348</c:v>
                </c:pt>
                <c:pt idx="20">
                  <c:v>12949313.937198348</c:v>
                </c:pt>
                <c:pt idx="21">
                  <c:v>12952841.012198348</c:v>
                </c:pt>
                <c:pt idx="22">
                  <c:v>12837127.537198348</c:v>
                </c:pt>
                <c:pt idx="23">
                  <c:v>12803574.687198348</c:v>
                </c:pt>
                <c:pt idx="24">
                  <c:v>12815090.087198349</c:v>
                </c:pt>
                <c:pt idx="25">
                  <c:v>12828710.262198349</c:v>
                </c:pt>
                <c:pt idx="26">
                  <c:v>12828710.262198349</c:v>
                </c:pt>
                <c:pt idx="27">
                  <c:v>12898065.78719835</c:v>
                </c:pt>
                <c:pt idx="28">
                  <c:v>13101287.81219835</c:v>
                </c:pt>
                <c:pt idx="29">
                  <c:v>13204904.587198351</c:v>
                </c:pt>
                <c:pt idx="30">
                  <c:v>13143738.68719835</c:v>
                </c:pt>
                <c:pt idx="31">
                  <c:v>12948307.637198349</c:v>
                </c:pt>
                <c:pt idx="32">
                  <c:v>12771926.68719835</c:v>
                </c:pt>
                <c:pt idx="33">
                  <c:v>12542354.987198351</c:v>
                </c:pt>
                <c:pt idx="34">
                  <c:v>12259956.262198351</c:v>
                </c:pt>
                <c:pt idx="35">
                  <c:v>12051523.287198352</c:v>
                </c:pt>
                <c:pt idx="36">
                  <c:v>12011662.612198351</c:v>
                </c:pt>
                <c:pt idx="37">
                  <c:v>11743951.537198352</c:v>
                </c:pt>
                <c:pt idx="38">
                  <c:v>11457191.637198351</c:v>
                </c:pt>
                <c:pt idx="39">
                  <c:v>11220162.412198352</c:v>
                </c:pt>
                <c:pt idx="40">
                  <c:v>10913481.162198352</c:v>
                </c:pt>
                <c:pt idx="41">
                  <c:v>10563816.212198352</c:v>
                </c:pt>
                <c:pt idx="42">
                  <c:v>10302909.837198352</c:v>
                </c:pt>
                <c:pt idx="43">
                  <c:v>10025213.887198353</c:v>
                </c:pt>
                <c:pt idx="44">
                  <c:v>9805546.1871983539</c:v>
                </c:pt>
                <c:pt idx="45">
                  <c:v>9677096.4871983547</c:v>
                </c:pt>
                <c:pt idx="46">
                  <c:v>9640474.137198355</c:v>
                </c:pt>
                <c:pt idx="47">
                  <c:v>9336349.2871983554</c:v>
                </c:pt>
                <c:pt idx="48">
                  <c:v>8787790.8121983558</c:v>
                </c:pt>
                <c:pt idx="49">
                  <c:v>8727638.6121983565</c:v>
                </c:pt>
                <c:pt idx="50">
                  <c:v>8630973.7871983573</c:v>
                </c:pt>
                <c:pt idx="51">
                  <c:v>8546677.6621983573</c:v>
                </c:pt>
                <c:pt idx="52">
                  <c:v>8546677.6621983573</c:v>
                </c:pt>
                <c:pt idx="53">
                  <c:v>8525330.5121983569</c:v>
                </c:pt>
                <c:pt idx="54">
                  <c:v>7965655.1621983573</c:v>
                </c:pt>
                <c:pt idx="55">
                  <c:v>7677543.6871983577</c:v>
                </c:pt>
                <c:pt idx="56">
                  <c:v>7453337.462198358</c:v>
                </c:pt>
                <c:pt idx="57">
                  <c:v>7366079.337198358</c:v>
                </c:pt>
                <c:pt idx="58">
                  <c:v>7340179.6871983577</c:v>
                </c:pt>
                <c:pt idx="59">
                  <c:v>7286666.2621983578</c:v>
                </c:pt>
                <c:pt idx="60">
                  <c:v>7196643.6371983578</c:v>
                </c:pt>
                <c:pt idx="61">
                  <c:v>7132073.9371983577</c:v>
                </c:pt>
                <c:pt idx="62">
                  <c:v>6970267.0621983577</c:v>
                </c:pt>
                <c:pt idx="63">
                  <c:v>6908711.3621983575</c:v>
                </c:pt>
                <c:pt idx="64">
                  <c:v>6667315.6371983578</c:v>
                </c:pt>
                <c:pt idx="65">
                  <c:v>6543033.1871983577</c:v>
                </c:pt>
                <c:pt idx="66">
                  <c:v>6427727.6871983577</c:v>
                </c:pt>
                <c:pt idx="67">
                  <c:v>6306684.0121983578</c:v>
                </c:pt>
                <c:pt idx="68">
                  <c:v>6126770.2621983578</c:v>
                </c:pt>
                <c:pt idx="69">
                  <c:v>5944977.462198358</c:v>
                </c:pt>
                <c:pt idx="70">
                  <c:v>5791357.2371983584</c:v>
                </c:pt>
                <c:pt idx="71">
                  <c:v>5592187.6121983584</c:v>
                </c:pt>
                <c:pt idx="72">
                  <c:v>5406639.4121983582</c:v>
                </c:pt>
                <c:pt idx="73">
                  <c:v>5199500.7621983578</c:v>
                </c:pt>
                <c:pt idx="74">
                  <c:v>4928534.9371983577</c:v>
                </c:pt>
                <c:pt idx="75">
                  <c:v>4807842.2621983578</c:v>
                </c:pt>
                <c:pt idx="76">
                  <c:v>4712520.2621983578</c:v>
                </c:pt>
                <c:pt idx="77">
                  <c:v>4497131.6371983578</c:v>
                </c:pt>
                <c:pt idx="78">
                  <c:v>4497131.6371983578</c:v>
                </c:pt>
                <c:pt idx="79">
                  <c:v>4352211.9371983577</c:v>
                </c:pt>
                <c:pt idx="80">
                  <c:v>3971339.1121983575</c:v>
                </c:pt>
                <c:pt idx="81">
                  <c:v>3537064.2621983574</c:v>
                </c:pt>
                <c:pt idx="82">
                  <c:v>3118666.8371983576</c:v>
                </c:pt>
                <c:pt idx="83">
                  <c:v>2696263.0121983574</c:v>
                </c:pt>
                <c:pt idx="84">
                  <c:v>2290366.3871983574</c:v>
                </c:pt>
                <c:pt idx="85">
                  <c:v>2015084.0621983574</c:v>
                </c:pt>
                <c:pt idx="86">
                  <c:v>1736943.6871983574</c:v>
                </c:pt>
                <c:pt idx="87">
                  <c:v>1713212.5621983574</c:v>
                </c:pt>
                <c:pt idx="88">
                  <c:v>1652687.3121983574</c:v>
                </c:pt>
                <c:pt idx="89">
                  <c:v>1496031.6371983574</c:v>
                </c:pt>
                <c:pt idx="90">
                  <c:v>1343824.7121983573</c:v>
                </c:pt>
                <c:pt idx="91">
                  <c:v>1310576.8621983572</c:v>
                </c:pt>
                <c:pt idx="92">
                  <c:v>1267687.9871983572</c:v>
                </c:pt>
                <c:pt idx="93">
                  <c:v>1135778.2871983573</c:v>
                </c:pt>
                <c:pt idx="94">
                  <c:v>927627.93719835731</c:v>
                </c:pt>
                <c:pt idx="95">
                  <c:v>730094.03719835728</c:v>
                </c:pt>
                <c:pt idx="96">
                  <c:v>686805.08719835733</c:v>
                </c:pt>
                <c:pt idx="97">
                  <c:v>654474.46219835733</c:v>
                </c:pt>
                <c:pt idx="98">
                  <c:v>632820.01219835738</c:v>
                </c:pt>
                <c:pt idx="99">
                  <c:v>629215.68719835742</c:v>
                </c:pt>
                <c:pt idx="100">
                  <c:v>648708.36219835747</c:v>
                </c:pt>
                <c:pt idx="101">
                  <c:v>655528.36219835747</c:v>
                </c:pt>
                <c:pt idx="102">
                  <c:v>636716.13719835749</c:v>
                </c:pt>
                <c:pt idx="103">
                  <c:v>536967.33719835756</c:v>
                </c:pt>
                <c:pt idx="104">
                  <c:v>609243.71219835756</c:v>
                </c:pt>
              </c:numCache>
            </c:numRef>
          </c:val>
          <c:smooth val="0"/>
        </c:ser>
        <c:ser>
          <c:idx val="1"/>
          <c:order val="1"/>
          <c:tx>
            <c:v>Cumulative Purchases</c:v>
          </c:tx>
          <c:spPr>
            <a:ln w="38100"/>
          </c:spPr>
          <c:marker>
            <c:symbol val="none"/>
          </c:marker>
          <c:cat>
            <c:numRef>
              <c:f>'New Weekly'!$L$9:$L$427</c:f>
              <c:numCache>
                <c:formatCode>d\-mmm\-yy</c:formatCode>
                <c:ptCount val="419"/>
                <c:pt idx="0">
                  <c:v>650522</c:v>
                </c:pt>
                <c:pt idx="1">
                  <c:v>650529</c:v>
                </c:pt>
                <c:pt idx="2">
                  <c:v>650536</c:v>
                </c:pt>
                <c:pt idx="3">
                  <c:v>650543</c:v>
                </c:pt>
                <c:pt idx="4">
                  <c:v>650550</c:v>
                </c:pt>
                <c:pt idx="5">
                  <c:v>650557</c:v>
                </c:pt>
                <c:pt idx="6">
                  <c:v>650564</c:v>
                </c:pt>
                <c:pt idx="7">
                  <c:v>650571</c:v>
                </c:pt>
                <c:pt idx="8">
                  <c:v>650578</c:v>
                </c:pt>
                <c:pt idx="9">
                  <c:v>650585</c:v>
                </c:pt>
                <c:pt idx="10">
                  <c:v>650592</c:v>
                </c:pt>
                <c:pt idx="11">
                  <c:v>650599</c:v>
                </c:pt>
                <c:pt idx="12">
                  <c:v>650606</c:v>
                </c:pt>
                <c:pt idx="13">
                  <c:v>650613</c:v>
                </c:pt>
                <c:pt idx="14">
                  <c:v>650620</c:v>
                </c:pt>
                <c:pt idx="15">
                  <c:v>650627</c:v>
                </c:pt>
                <c:pt idx="16">
                  <c:v>650634</c:v>
                </c:pt>
                <c:pt idx="17">
                  <c:v>650641</c:v>
                </c:pt>
                <c:pt idx="18">
                  <c:v>650648</c:v>
                </c:pt>
                <c:pt idx="19">
                  <c:v>650655</c:v>
                </c:pt>
                <c:pt idx="20">
                  <c:v>650662</c:v>
                </c:pt>
                <c:pt idx="21">
                  <c:v>650669</c:v>
                </c:pt>
                <c:pt idx="22">
                  <c:v>650676</c:v>
                </c:pt>
                <c:pt idx="23">
                  <c:v>650683</c:v>
                </c:pt>
                <c:pt idx="24">
                  <c:v>650690</c:v>
                </c:pt>
                <c:pt idx="25">
                  <c:v>650697</c:v>
                </c:pt>
                <c:pt idx="26">
                  <c:v>650704</c:v>
                </c:pt>
                <c:pt idx="27">
                  <c:v>650711</c:v>
                </c:pt>
                <c:pt idx="28">
                  <c:v>650718</c:v>
                </c:pt>
                <c:pt idx="29">
                  <c:v>650725</c:v>
                </c:pt>
                <c:pt idx="30">
                  <c:v>650732</c:v>
                </c:pt>
                <c:pt idx="31">
                  <c:v>650739</c:v>
                </c:pt>
                <c:pt idx="32">
                  <c:v>650746</c:v>
                </c:pt>
                <c:pt idx="33">
                  <c:v>650753</c:v>
                </c:pt>
                <c:pt idx="34">
                  <c:v>650760</c:v>
                </c:pt>
                <c:pt idx="35">
                  <c:v>650767</c:v>
                </c:pt>
                <c:pt idx="36">
                  <c:v>650774</c:v>
                </c:pt>
                <c:pt idx="37">
                  <c:v>650781</c:v>
                </c:pt>
                <c:pt idx="38">
                  <c:v>650788</c:v>
                </c:pt>
                <c:pt idx="39">
                  <c:v>650795</c:v>
                </c:pt>
                <c:pt idx="40">
                  <c:v>650802</c:v>
                </c:pt>
                <c:pt idx="41">
                  <c:v>650809</c:v>
                </c:pt>
                <c:pt idx="42">
                  <c:v>650816</c:v>
                </c:pt>
                <c:pt idx="43">
                  <c:v>650823</c:v>
                </c:pt>
                <c:pt idx="44">
                  <c:v>650830</c:v>
                </c:pt>
                <c:pt idx="45">
                  <c:v>650837</c:v>
                </c:pt>
                <c:pt idx="46">
                  <c:v>650844</c:v>
                </c:pt>
                <c:pt idx="47">
                  <c:v>650851</c:v>
                </c:pt>
                <c:pt idx="48">
                  <c:v>650858</c:v>
                </c:pt>
                <c:pt idx="49">
                  <c:v>650865</c:v>
                </c:pt>
                <c:pt idx="50">
                  <c:v>650872</c:v>
                </c:pt>
                <c:pt idx="51">
                  <c:v>650879</c:v>
                </c:pt>
                <c:pt idx="52">
                  <c:v>650886</c:v>
                </c:pt>
                <c:pt idx="53">
                  <c:v>650893</c:v>
                </c:pt>
                <c:pt idx="54">
                  <c:v>650900</c:v>
                </c:pt>
                <c:pt idx="55">
                  <c:v>650907</c:v>
                </c:pt>
                <c:pt idx="56">
                  <c:v>650914</c:v>
                </c:pt>
                <c:pt idx="57">
                  <c:v>650921</c:v>
                </c:pt>
                <c:pt idx="58">
                  <c:v>650928</c:v>
                </c:pt>
                <c:pt idx="59">
                  <c:v>650935</c:v>
                </c:pt>
                <c:pt idx="60">
                  <c:v>650942</c:v>
                </c:pt>
                <c:pt idx="61">
                  <c:v>650949</c:v>
                </c:pt>
                <c:pt idx="62">
                  <c:v>650956</c:v>
                </c:pt>
                <c:pt idx="63">
                  <c:v>650963</c:v>
                </c:pt>
                <c:pt idx="64">
                  <c:v>650970</c:v>
                </c:pt>
                <c:pt idx="65">
                  <c:v>650977</c:v>
                </c:pt>
                <c:pt idx="66">
                  <c:v>650984</c:v>
                </c:pt>
                <c:pt idx="67">
                  <c:v>650991</c:v>
                </c:pt>
                <c:pt idx="68">
                  <c:v>650998</c:v>
                </c:pt>
                <c:pt idx="69">
                  <c:v>651005</c:v>
                </c:pt>
                <c:pt idx="70">
                  <c:v>651012</c:v>
                </c:pt>
                <c:pt idx="71">
                  <c:v>651019</c:v>
                </c:pt>
                <c:pt idx="72">
                  <c:v>651026</c:v>
                </c:pt>
                <c:pt idx="73">
                  <c:v>651033</c:v>
                </c:pt>
                <c:pt idx="74">
                  <c:v>651040</c:v>
                </c:pt>
                <c:pt idx="75">
                  <c:v>651047</c:v>
                </c:pt>
                <c:pt idx="76">
                  <c:v>651054</c:v>
                </c:pt>
                <c:pt idx="77">
                  <c:v>651061</c:v>
                </c:pt>
                <c:pt idx="78">
                  <c:v>651068</c:v>
                </c:pt>
                <c:pt idx="79">
                  <c:v>651075</c:v>
                </c:pt>
                <c:pt idx="80">
                  <c:v>651082</c:v>
                </c:pt>
                <c:pt idx="81">
                  <c:v>651089</c:v>
                </c:pt>
                <c:pt idx="82">
                  <c:v>651096</c:v>
                </c:pt>
                <c:pt idx="83">
                  <c:v>651103</c:v>
                </c:pt>
                <c:pt idx="84">
                  <c:v>651110</c:v>
                </c:pt>
                <c:pt idx="85">
                  <c:v>651117</c:v>
                </c:pt>
                <c:pt idx="86">
                  <c:v>651124</c:v>
                </c:pt>
                <c:pt idx="87">
                  <c:v>651131</c:v>
                </c:pt>
                <c:pt idx="88">
                  <c:v>651138</c:v>
                </c:pt>
                <c:pt idx="89">
                  <c:v>651145</c:v>
                </c:pt>
                <c:pt idx="90">
                  <c:v>651152</c:v>
                </c:pt>
                <c:pt idx="91">
                  <c:v>651159</c:v>
                </c:pt>
                <c:pt idx="92">
                  <c:v>651166</c:v>
                </c:pt>
                <c:pt idx="93">
                  <c:v>651173</c:v>
                </c:pt>
                <c:pt idx="94">
                  <c:v>651180</c:v>
                </c:pt>
                <c:pt idx="95">
                  <c:v>651187</c:v>
                </c:pt>
                <c:pt idx="96">
                  <c:v>651194</c:v>
                </c:pt>
                <c:pt idx="97">
                  <c:v>651201</c:v>
                </c:pt>
                <c:pt idx="98">
                  <c:v>651208</c:v>
                </c:pt>
                <c:pt idx="99">
                  <c:v>651215</c:v>
                </c:pt>
                <c:pt idx="100">
                  <c:v>651222</c:v>
                </c:pt>
                <c:pt idx="101">
                  <c:v>651229</c:v>
                </c:pt>
                <c:pt idx="102">
                  <c:v>651236</c:v>
                </c:pt>
                <c:pt idx="103">
                  <c:v>651243</c:v>
                </c:pt>
                <c:pt idx="104">
                  <c:v>651250</c:v>
                </c:pt>
                <c:pt idx="105">
                  <c:v>651257</c:v>
                </c:pt>
                <c:pt idx="106">
                  <c:v>651264</c:v>
                </c:pt>
                <c:pt idx="107">
                  <c:v>651271</c:v>
                </c:pt>
                <c:pt idx="108">
                  <c:v>651278</c:v>
                </c:pt>
                <c:pt idx="109">
                  <c:v>651285</c:v>
                </c:pt>
                <c:pt idx="110">
                  <c:v>651292</c:v>
                </c:pt>
                <c:pt idx="111">
                  <c:v>651299</c:v>
                </c:pt>
                <c:pt idx="112">
                  <c:v>651306</c:v>
                </c:pt>
                <c:pt idx="113">
                  <c:v>651313</c:v>
                </c:pt>
                <c:pt idx="114">
                  <c:v>651320</c:v>
                </c:pt>
                <c:pt idx="115">
                  <c:v>651327</c:v>
                </c:pt>
                <c:pt idx="116">
                  <c:v>651334</c:v>
                </c:pt>
                <c:pt idx="117">
                  <c:v>651341</c:v>
                </c:pt>
                <c:pt idx="118">
                  <c:v>651348</c:v>
                </c:pt>
                <c:pt idx="119">
                  <c:v>651355</c:v>
                </c:pt>
                <c:pt idx="120">
                  <c:v>651362</c:v>
                </c:pt>
                <c:pt idx="121">
                  <c:v>651369</c:v>
                </c:pt>
                <c:pt idx="122">
                  <c:v>651376</c:v>
                </c:pt>
                <c:pt idx="123">
                  <c:v>651383</c:v>
                </c:pt>
                <c:pt idx="124">
                  <c:v>651390</c:v>
                </c:pt>
                <c:pt idx="125">
                  <c:v>651397</c:v>
                </c:pt>
                <c:pt idx="126">
                  <c:v>651404</c:v>
                </c:pt>
                <c:pt idx="127">
                  <c:v>651411</c:v>
                </c:pt>
                <c:pt idx="128">
                  <c:v>651418</c:v>
                </c:pt>
                <c:pt idx="129">
                  <c:v>651425</c:v>
                </c:pt>
                <c:pt idx="130">
                  <c:v>651432</c:v>
                </c:pt>
                <c:pt idx="131">
                  <c:v>651439</c:v>
                </c:pt>
                <c:pt idx="132">
                  <c:v>651446</c:v>
                </c:pt>
                <c:pt idx="133">
                  <c:v>651453</c:v>
                </c:pt>
                <c:pt idx="134">
                  <c:v>651460</c:v>
                </c:pt>
                <c:pt idx="135">
                  <c:v>651467</c:v>
                </c:pt>
                <c:pt idx="136">
                  <c:v>651474</c:v>
                </c:pt>
                <c:pt idx="137">
                  <c:v>651481</c:v>
                </c:pt>
                <c:pt idx="138">
                  <c:v>651488</c:v>
                </c:pt>
                <c:pt idx="139">
                  <c:v>651495</c:v>
                </c:pt>
                <c:pt idx="140">
                  <c:v>651502</c:v>
                </c:pt>
                <c:pt idx="141">
                  <c:v>651509</c:v>
                </c:pt>
                <c:pt idx="142">
                  <c:v>651516</c:v>
                </c:pt>
                <c:pt idx="143">
                  <c:v>651523</c:v>
                </c:pt>
                <c:pt idx="144">
                  <c:v>651530</c:v>
                </c:pt>
                <c:pt idx="145">
                  <c:v>651537</c:v>
                </c:pt>
                <c:pt idx="146">
                  <c:v>651544</c:v>
                </c:pt>
                <c:pt idx="147">
                  <c:v>651551</c:v>
                </c:pt>
                <c:pt idx="148">
                  <c:v>651558</c:v>
                </c:pt>
                <c:pt idx="149">
                  <c:v>651565</c:v>
                </c:pt>
                <c:pt idx="150">
                  <c:v>651572</c:v>
                </c:pt>
                <c:pt idx="151">
                  <c:v>651579</c:v>
                </c:pt>
                <c:pt idx="152">
                  <c:v>651586</c:v>
                </c:pt>
                <c:pt idx="153">
                  <c:v>651593</c:v>
                </c:pt>
                <c:pt idx="154">
                  <c:v>651600</c:v>
                </c:pt>
                <c:pt idx="155">
                  <c:v>651607</c:v>
                </c:pt>
                <c:pt idx="156">
                  <c:v>651614</c:v>
                </c:pt>
                <c:pt idx="157">
                  <c:v>651621</c:v>
                </c:pt>
                <c:pt idx="158">
                  <c:v>651628</c:v>
                </c:pt>
                <c:pt idx="159">
                  <c:v>651635</c:v>
                </c:pt>
                <c:pt idx="160">
                  <c:v>651642</c:v>
                </c:pt>
                <c:pt idx="161">
                  <c:v>651649</c:v>
                </c:pt>
                <c:pt idx="162">
                  <c:v>651656</c:v>
                </c:pt>
                <c:pt idx="163">
                  <c:v>651663</c:v>
                </c:pt>
                <c:pt idx="164">
                  <c:v>651670</c:v>
                </c:pt>
                <c:pt idx="165">
                  <c:v>651677</c:v>
                </c:pt>
                <c:pt idx="166">
                  <c:v>651684</c:v>
                </c:pt>
                <c:pt idx="167">
                  <c:v>651691</c:v>
                </c:pt>
                <c:pt idx="168">
                  <c:v>651698</c:v>
                </c:pt>
                <c:pt idx="169">
                  <c:v>651705</c:v>
                </c:pt>
                <c:pt idx="170">
                  <c:v>651712</c:v>
                </c:pt>
                <c:pt idx="171">
                  <c:v>651719</c:v>
                </c:pt>
                <c:pt idx="172">
                  <c:v>651726</c:v>
                </c:pt>
                <c:pt idx="173">
                  <c:v>651733</c:v>
                </c:pt>
                <c:pt idx="174">
                  <c:v>651740</c:v>
                </c:pt>
                <c:pt idx="175">
                  <c:v>651747</c:v>
                </c:pt>
                <c:pt idx="176">
                  <c:v>651754</c:v>
                </c:pt>
                <c:pt idx="177">
                  <c:v>651761</c:v>
                </c:pt>
                <c:pt idx="178">
                  <c:v>651768</c:v>
                </c:pt>
                <c:pt idx="179">
                  <c:v>651775</c:v>
                </c:pt>
                <c:pt idx="180">
                  <c:v>651782</c:v>
                </c:pt>
                <c:pt idx="181">
                  <c:v>651789</c:v>
                </c:pt>
                <c:pt idx="182">
                  <c:v>651796</c:v>
                </c:pt>
                <c:pt idx="183">
                  <c:v>651803</c:v>
                </c:pt>
                <c:pt idx="184">
                  <c:v>651810</c:v>
                </c:pt>
                <c:pt idx="185">
                  <c:v>651817</c:v>
                </c:pt>
                <c:pt idx="186">
                  <c:v>651824</c:v>
                </c:pt>
                <c:pt idx="187">
                  <c:v>651831</c:v>
                </c:pt>
                <c:pt idx="188">
                  <c:v>651838</c:v>
                </c:pt>
                <c:pt idx="189">
                  <c:v>651845</c:v>
                </c:pt>
                <c:pt idx="190">
                  <c:v>651852</c:v>
                </c:pt>
                <c:pt idx="191">
                  <c:v>651859</c:v>
                </c:pt>
                <c:pt idx="192">
                  <c:v>651866</c:v>
                </c:pt>
                <c:pt idx="193">
                  <c:v>651873</c:v>
                </c:pt>
                <c:pt idx="194">
                  <c:v>651880</c:v>
                </c:pt>
                <c:pt idx="195">
                  <c:v>651887</c:v>
                </c:pt>
                <c:pt idx="196">
                  <c:v>651894</c:v>
                </c:pt>
                <c:pt idx="197">
                  <c:v>651901</c:v>
                </c:pt>
                <c:pt idx="198">
                  <c:v>651908</c:v>
                </c:pt>
                <c:pt idx="199">
                  <c:v>651915</c:v>
                </c:pt>
                <c:pt idx="200">
                  <c:v>651922</c:v>
                </c:pt>
                <c:pt idx="201">
                  <c:v>651929</c:v>
                </c:pt>
                <c:pt idx="202">
                  <c:v>651936</c:v>
                </c:pt>
                <c:pt idx="203">
                  <c:v>651943</c:v>
                </c:pt>
                <c:pt idx="204">
                  <c:v>651950</c:v>
                </c:pt>
                <c:pt idx="205">
                  <c:v>651957</c:v>
                </c:pt>
                <c:pt idx="206">
                  <c:v>651964</c:v>
                </c:pt>
                <c:pt idx="207">
                  <c:v>651971</c:v>
                </c:pt>
                <c:pt idx="208">
                  <c:v>651978</c:v>
                </c:pt>
                <c:pt idx="209">
                  <c:v>651985</c:v>
                </c:pt>
                <c:pt idx="210">
                  <c:v>651992</c:v>
                </c:pt>
                <c:pt idx="211">
                  <c:v>651999</c:v>
                </c:pt>
                <c:pt idx="212">
                  <c:v>652006</c:v>
                </c:pt>
                <c:pt idx="213">
                  <c:v>652013</c:v>
                </c:pt>
                <c:pt idx="214">
                  <c:v>652020</c:v>
                </c:pt>
                <c:pt idx="215">
                  <c:v>652027</c:v>
                </c:pt>
                <c:pt idx="216">
                  <c:v>652034</c:v>
                </c:pt>
                <c:pt idx="217">
                  <c:v>652041</c:v>
                </c:pt>
                <c:pt idx="218">
                  <c:v>652048</c:v>
                </c:pt>
                <c:pt idx="219">
                  <c:v>652055</c:v>
                </c:pt>
                <c:pt idx="220">
                  <c:v>652062</c:v>
                </c:pt>
                <c:pt idx="221">
                  <c:v>652069</c:v>
                </c:pt>
                <c:pt idx="222">
                  <c:v>652076</c:v>
                </c:pt>
                <c:pt idx="223">
                  <c:v>652083</c:v>
                </c:pt>
                <c:pt idx="224">
                  <c:v>652090</c:v>
                </c:pt>
                <c:pt idx="225">
                  <c:v>652097</c:v>
                </c:pt>
                <c:pt idx="226">
                  <c:v>652104</c:v>
                </c:pt>
                <c:pt idx="227">
                  <c:v>652111</c:v>
                </c:pt>
                <c:pt idx="228">
                  <c:v>652118</c:v>
                </c:pt>
                <c:pt idx="229">
                  <c:v>652125</c:v>
                </c:pt>
                <c:pt idx="230">
                  <c:v>652132</c:v>
                </c:pt>
                <c:pt idx="231">
                  <c:v>652139</c:v>
                </c:pt>
                <c:pt idx="232">
                  <c:v>652146</c:v>
                </c:pt>
                <c:pt idx="233">
                  <c:v>652153</c:v>
                </c:pt>
                <c:pt idx="234">
                  <c:v>652160</c:v>
                </c:pt>
                <c:pt idx="235">
                  <c:v>652167</c:v>
                </c:pt>
                <c:pt idx="236">
                  <c:v>652174</c:v>
                </c:pt>
                <c:pt idx="237">
                  <c:v>652181</c:v>
                </c:pt>
                <c:pt idx="238">
                  <c:v>652188</c:v>
                </c:pt>
                <c:pt idx="239">
                  <c:v>652195</c:v>
                </c:pt>
                <c:pt idx="240">
                  <c:v>652202</c:v>
                </c:pt>
                <c:pt idx="241">
                  <c:v>652209</c:v>
                </c:pt>
                <c:pt idx="242">
                  <c:v>652216</c:v>
                </c:pt>
                <c:pt idx="243">
                  <c:v>652223</c:v>
                </c:pt>
                <c:pt idx="244">
                  <c:v>652230</c:v>
                </c:pt>
                <c:pt idx="245">
                  <c:v>652237</c:v>
                </c:pt>
                <c:pt idx="246">
                  <c:v>652244</c:v>
                </c:pt>
                <c:pt idx="247">
                  <c:v>652251</c:v>
                </c:pt>
                <c:pt idx="248">
                  <c:v>652258</c:v>
                </c:pt>
                <c:pt idx="249">
                  <c:v>652265</c:v>
                </c:pt>
                <c:pt idx="250">
                  <c:v>652272</c:v>
                </c:pt>
                <c:pt idx="251">
                  <c:v>652279</c:v>
                </c:pt>
                <c:pt idx="252">
                  <c:v>652286</c:v>
                </c:pt>
                <c:pt idx="253">
                  <c:v>652293</c:v>
                </c:pt>
                <c:pt idx="254">
                  <c:v>652300</c:v>
                </c:pt>
                <c:pt idx="255">
                  <c:v>652307</c:v>
                </c:pt>
                <c:pt idx="256">
                  <c:v>652314</c:v>
                </c:pt>
                <c:pt idx="257">
                  <c:v>652321</c:v>
                </c:pt>
                <c:pt idx="258">
                  <c:v>652328</c:v>
                </c:pt>
                <c:pt idx="259">
                  <c:v>652335</c:v>
                </c:pt>
                <c:pt idx="260">
                  <c:v>652342</c:v>
                </c:pt>
                <c:pt idx="261">
                  <c:v>652349</c:v>
                </c:pt>
                <c:pt idx="262">
                  <c:v>652356</c:v>
                </c:pt>
                <c:pt idx="263">
                  <c:v>652363</c:v>
                </c:pt>
                <c:pt idx="264">
                  <c:v>652370</c:v>
                </c:pt>
                <c:pt idx="265">
                  <c:v>652377</c:v>
                </c:pt>
                <c:pt idx="266">
                  <c:v>652384</c:v>
                </c:pt>
                <c:pt idx="267">
                  <c:v>652391</c:v>
                </c:pt>
                <c:pt idx="268">
                  <c:v>652398</c:v>
                </c:pt>
                <c:pt idx="269">
                  <c:v>652405</c:v>
                </c:pt>
                <c:pt idx="270">
                  <c:v>652412</c:v>
                </c:pt>
                <c:pt idx="271">
                  <c:v>652419</c:v>
                </c:pt>
                <c:pt idx="272">
                  <c:v>652426</c:v>
                </c:pt>
                <c:pt idx="273">
                  <c:v>652433</c:v>
                </c:pt>
                <c:pt idx="274">
                  <c:v>652440</c:v>
                </c:pt>
                <c:pt idx="275">
                  <c:v>652447</c:v>
                </c:pt>
                <c:pt idx="276">
                  <c:v>652454</c:v>
                </c:pt>
                <c:pt idx="277">
                  <c:v>652461</c:v>
                </c:pt>
                <c:pt idx="278">
                  <c:v>652468</c:v>
                </c:pt>
                <c:pt idx="279">
                  <c:v>652475</c:v>
                </c:pt>
                <c:pt idx="280">
                  <c:v>652482</c:v>
                </c:pt>
                <c:pt idx="281">
                  <c:v>652489</c:v>
                </c:pt>
                <c:pt idx="282">
                  <c:v>652496</c:v>
                </c:pt>
                <c:pt idx="283">
                  <c:v>652503</c:v>
                </c:pt>
                <c:pt idx="284">
                  <c:v>652510</c:v>
                </c:pt>
                <c:pt idx="285">
                  <c:v>652517</c:v>
                </c:pt>
                <c:pt idx="286">
                  <c:v>652524</c:v>
                </c:pt>
                <c:pt idx="287">
                  <c:v>652531</c:v>
                </c:pt>
                <c:pt idx="288">
                  <c:v>652538</c:v>
                </c:pt>
                <c:pt idx="289">
                  <c:v>652545</c:v>
                </c:pt>
                <c:pt idx="290">
                  <c:v>652552</c:v>
                </c:pt>
                <c:pt idx="291">
                  <c:v>652559</c:v>
                </c:pt>
                <c:pt idx="292">
                  <c:v>652566</c:v>
                </c:pt>
                <c:pt idx="293">
                  <c:v>652573</c:v>
                </c:pt>
                <c:pt idx="294">
                  <c:v>652580</c:v>
                </c:pt>
                <c:pt idx="295">
                  <c:v>652587</c:v>
                </c:pt>
                <c:pt idx="296">
                  <c:v>652594</c:v>
                </c:pt>
                <c:pt idx="297">
                  <c:v>652601</c:v>
                </c:pt>
                <c:pt idx="298">
                  <c:v>652608</c:v>
                </c:pt>
                <c:pt idx="299">
                  <c:v>652615</c:v>
                </c:pt>
                <c:pt idx="300">
                  <c:v>652622</c:v>
                </c:pt>
                <c:pt idx="301">
                  <c:v>652629</c:v>
                </c:pt>
                <c:pt idx="302">
                  <c:v>652636</c:v>
                </c:pt>
                <c:pt idx="303">
                  <c:v>652643</c:v>
                </c:pt>
                <c:pt idx="304">
                  <c:v>652650</c:v>
                </c:pt>
                <c:pt idx="305">
                  <c:v>652657</c:v>
                </c:pt>
                <c:pt idx="306">
                  <c:v>652664</c:v>
                </c:pt>
                <c:pt idx="307">
                  <c:v>652671</c:v>
                </c:pt>
                <c:pt idx="308">
                  <c:v>652678</c:v>
                </c:pt>
                <c:pt idx="309">
                  <c:v>652685</c:v>
                </c:pt>
                <c:pt idx="310">
                  <c:v>652692</c:v>
                </c:pt>
                <c:pt idx="311">
                  <c:v>652699</c:v>
                </c:pt>
                <c:pt idx="312">
                  <c:v>652706</c:v>
                </c:pt>
                <c:pt idx="313">
                  <c:v>652713</c:v>
                </c:pt>
                <c:pt idx="314">
                  <c:v>652720</c:v>
                </c:pt>
                <c:pt idx="315">
                  <c:v>652727</c:v>
                </c:pt>
                <c:pt idx="316">
                  <c:v>652734</c:v>
                </c:pt>
                <c:pt idx="317">
                  <c:v>652741</c:v>
                </c:pt>
                <c:pt idx="318">
                  <c:v>652748</c:v>
                </c:pt>
                <c:pt idx="319">
                  <c:v>652755</c:v>
                </c:pt>
                <c:pt idx="320">
                  <c:v>652762</c:v>
                </c:pt>
                <c:pt idx="321">
                  <c:v>652769</c:v>
                </c:pt>
                <c:pt idx="322">
                  <c:v>652776</c:v>
                </c:pt>
                <c:pt idx="323">
                  <c:v>652783</c:v>
                </c:pt>
                <c:pt idx="324">
                  <c:v>652790</c:v>
                </c:pt>
                <c:pt idx="325">
                  <c:v>652797</c:v>
                </c:pt>
                <c:pt idx="326">
                  <c:v>652804</c:v>
                </c:pt>
                <c:pt idx="327">
                  <c:v>652811</c:v>
                </c:pt>
                <c:pt idx="328">
                  <c:v>652818</c:v>
                </c:pt>
                <c:pt idx="329">
                  <c:v>652825</c:v>
                </c:pt>
                <c:pt idx="330">
                  <c:v>652832</c:v>
                </c:pt>
                <c:pt idx="331">
                  <c:v>652839</c:v>
                </c:pt>
                <c:pt idx="332">
                  <c:v>652846</c:v>
                </c:pt>
                <c:pt idx="333">
                  <c:v>652853</c:v>
                </c:pt>
                <c:pt idx="334">
                  <c:v>652860</c:v>
                </c:pt>
                <c:pt idx="335">
                  <c:v>652867</c:v>
                </c:pt>
                <c:pt idx="336">
                  <c:v>652874</c:v>
                </c:pt>
                <c:pt idx="337">
                  <c:v>652881</c:v>
                </c:pt>
                <c:pt idx="338">
                  <c:v>652888</c:v>
                </c:pt>
                <c:pt idx="339">
                  <c:v>652895</c:v>
                </c:pt>
                <c:pt idx="340">
                  <c:v>652902</c:v>
                </c:pt>
                <c:pt idx="341">
                  <c:v>652909</c:v>
                </c:pt>
                <c:pt idx="342">
                  <c:v>652916</c:v>
                </c:pt>
                <c:pt idx="343">
                  <c:v>652923</c:v>
                </c:pt>
                <c:pt idx="344">
                  <c:v>652930</c:v>
                </c:pt>
                <c:pt idx="345">
                  <c:v>652937</c:v>
                </c:pt>
                <c:pt idx="346">
                  <c:v>652944</c:v>
                </c:pt>
                <c:pt idx="347">
                  <c:v>652951</c:v>
                </c:pt>
                <c:pt idx="348">
                  <c:v>652958</c:v>
                </c:pt>
                <c:pt idx="349">
                  <c:v>652965</c:v>
                </c:pt>
                <c:pt idx="350">
                  <c:v>652972</c:v>
                </c:pt>
                <c:pt idx="351">
                  <c:v>652979</c:v>
                </c:pt>
                <c:pt idx="352">
                  <c:v>652986</c:v>
                </c:pt>
                <c:pt idx="353">
                  <c:v>652993</c:v>
                </c:pt>
                <c:pt idx="354">
                  <c:v>653000</c:v>
                </c:pt>
                <c:pt idx="355">
                  <c:v>653007</c:v>
                </c:pt>
                <c:pt idx="356">
                  <c:v>653014</c:v>
                </c:pt>
                <c:pt idx="357">
                  <c:v>653021</c:v>
                </c:pt>
                <c:pt idx="358">
                  <c:v>653028</c:v>
                </c:pt>
                <c:pt idx="359">
                  <c:v>653035</c:v>
                </c:pt>
                <c:pt idx="360">
                  <c:v>653042</c:v>
                </c:pt>
                <c:pt idx="361">
                  <c:v>653049</c:v>
                </c:pt>
                <c:pt idx="362">
                  <c:v>653056</c:v>
                </c:pt>
                <c:pt idx="363">
                  <c:v>653063</c:v>
                </c:pt>
                <c:pt idx="364">
                  <c:v>653070</c:v>
                </c:pt>
                <c:pt idx="365">
                  <c:v>653077</c:v>
                </c:pt>
                <c:pt idx="366">
                  <c:v>653084</c:v>
                </c:pt>
                <c:pt idx="367">
                  <c:v>653091</c:v>
                </c:pt>
                <c:pt idx="368">
                  <c:v>653098</c:v>
                </c:pt>
                <c:pt idx="369">
                  <c:v>653105</c:v>
                </c:pt>
                <c:pt idx="370">
                  <c:v>653112</c:v>
                </c:pt>
                <c:pt idx="371">
                  <c:v>653119</c:v>
                </c:pt>
                <c:pt idx="372">
                  <c:v>653126</c:v>
                </c:pt>
                <c:pt idx="373">
                  <c:v>653133</c:v>
                </c:pt>
                <c:pt idx="374">
                  <c:v>653140</c:v>
                </c:pt>
                <c:pt idx="375">
                  <c:v>653147</c:v>
                </c:pt>
                <c:pt idx="376">
                  <c:v>653154</c:v>
                </c:pt>
                <c:pt idx="377">
                  <c:v>653161</c:v>
                </c:pt>
                <c:pt idx="378">
                  <c:v>653168</c:v>
                </c:pt>
                <c:pt idx="379">
                  <c:v>653175</c:v>
                </c:pt>
                <c:pt idx="380">
                  <c:v>653182</c:v>
                </c:pt>
                <c:pt idx="381">
                  <c:v>653189</c:v>
                </c:pt>
                <c:pt idx="382">
                  <c:v>653196</c:v>
                </c:pt>
                <c:pt idx="383">
                  <c:v>653203</c:v>
                </c:pt>
                <c:pt idx="384">
                  <c:v>653210</c:v>
                </c:pt>
                <c:pt idx="385">
                  <c:v>653217</c:v>
                </c:pt>
                <c:pt idx="386">
                  <c:v>653224</c:v>
                </c:pt>
                <c:pt idx="387">
                  <c:v>653231</c:v>
                </c:pt>
                <c:pt idx="388">
                  <c:v>653238</c:v>
                </c:pt>
                <c:pt idx="389">
                  <c:v>653245</c:v>
                </c:pt>
                <c:pt idx="390">
                  <c:v>653252</c:v>
                </c:pt>
                <c:pt idx="391">
                  <c:v>653259</c:v>
                </c:pt>
                <c:pt idx="392">
                  <c:v>653266</c:v>
                </c:pt>
                <c:pt idx="393">
                  <c:v>653273</c:v>
                </c:pt>
                <c:pt idx="394">
                  <c:v>653280</c:v>
                </c:pt>
                <c:pt idx="395">
                  <c:v>653287</c:v>
                </c:pt>
                <c:pt idx="396">
                  <c:v>653294</c:v>
                </c:pt>
                <c:pt idx="397">
                  <c:v>653301</c:v>
                </c:pt>
                <c:pt idx="398">
                  <c:v>653308</c:v>
                </c:pt>
                <c:pt idx="399">
                  <c:v>653315</c:v>
                </c:pt>
                <c:pt idx="400">
                  <c:v>653322</c:v>
                </c:pt>
                <c:pt idx="401">
                  <c:v>653329</c:v>
                </c:pt>
                <c:pt idx="402">
                  <c:v>653336</c:v>
                </c:pt>
                <c:pt idx="403">
                  <c:v>653343</c:v>
                </c:pt>
                <c:pt idx="404">
                  <c:v>653350</c:v>
                </c:pt>
                <c:pt idx="405">
                  <c:v>653357</c:v>
                </c:pt>
                <c:pt idx="406">
                  <c:v>653364</c:v>
                </c:pt>
                <c:pt idx="407">
                  <c:v>653371</c:v>
                </c:pt>
                <c:pt idx="408">
                  <c:v>653378</c:v>
                </c:pt>
                <c:pt idx="409">
                  <c:v>653385</c:v>
                </c:pt>
                <c:pt idx="410">
                  <c:v>653392</c:v>
                </c:pt>
                <c:pt idx="411">
                  <c:v>653399</c:v>
                </c:pt>
                <c:pt idx="412">
                  <c:v>653406</c:v>
                </c:pt>
                <c:pt idx="413">
                  <c:v>653413</c:v>
                </c:pt>
                <c:pt idx="414">
                  <c:v>653420</c:v>
                </c:pt>
                <c:pt idx="415">
                  <c:v>653427</c:v>
                </c:pt>
                <c:pt idx="416">
                  <c:v>653434</c:v>
                </c:pt>
                <c:pt idx="417">
                  <c:v>653441</c:v>
                </c:pt>
                <c:pt idx="418">
                  <c:v>653448</c:v>
                </c:pt>
              </c:numCache>
            </c:numRef>
          </c:cat>
          <c:val>
            <c:numRef>
              <c:f>'New Weekly'!$N$8:$N$112</c:f>
              <c:numCache>
                <c:formatCode>_(* #,##0.00_);_(* \(#,##0.00\);_(* "-"??_);_(@_)</c:formatCode>
                <c:ptCount val="105"/>
                <c:pt idx="0" formatCode="General">
                  <c:v>3024474.26</c:v>
                </c:pt>
                <c:pt idx="1">
                  <c:v>3024474.26</c:v>
                </c:pt>
                <c:pt idx="2">
                  <c:v>2964902.8314285711</c:v>
                </c:pt>
                <c:pt idx="3">
                  <c:v>2885474.26</c:v>
                </c:pt>
                <c:pt idx="4">
                  <c:v>2885474.26</c:v>
                </c:pt>
                <c:pt idx="5">
                  <c:v>2885474.26</c:v>
                </c:pt>
                <c:pt idx="6">
                  <c:v>2885474.26</c:v>
                </c:pt>
                <c:pt idx="7">
                  <c:v>2885474.26</c:v>
                </c:pt>
                <c:pt idx="8">
                  <c:v>2885474.26</c:v>
                </c:pt>
                <c:pt idx="9">
                  <c:v>2885474.26</c:v>
                </c:pt>
                <c:pt idx="10">
                  <c:v>2885474.26</c:v>
                </c:pt>
                <c:pt idx="11">
                  <c:v>2885474.26</c:v>
                </c:pt>
                <c:pt idx="12">
                  <c:v>2885474.26</c:v>
                </c:pt>
                <c:pt idx="13">
                  <c:v>2885474.26</c:v>
                </c:pt>
                <c:pt idx="14">
                  <c:v>2885474.26</c:v>
                </c:pt>
                <c:pt idx="15">
                  <c:v>2885474.26</c:v>
                </c:pt>
                <c:pt idx="16">
                  <c:v>2885474.26</c:v>
                </c:pt>
                <c:pt idx="17">
                  <c:v>2885474.26</c:v>
                </c:pt>
                <c:pt idx="18">
                  <c:v>2885474.26</c:v>
                </c:pt>
                <c:pt idx="19">
                  <c:v>2915438.5457142857</c:v>
                </c:pt>
                <c:pt idx="20">
                  <c:v>2979362.3552380954</c:v>
                </c:pt>
                <c:pt idx="21">
                  <c:v>2999338.5457142857</c:v>
                </c:pt>
                <c:pt idx="22">
                  <c:v>2999338.5457142857</c:v>
                </c:pt>
                <c:pt idx="23">
                  <c:v>2999338.5457142857</c:v>
                </c:pt>
                <c:pt idx="24">
                  <c:v>2999338.5457142857</c:v>
                </c:pt>
                <c:pt idx="25">
                  <c:v>3169136.1647619046</c:v>
                </c:pt>
                <c:pt idx="26">
                  <c:v>3169136.1647619046</c:v>
                </c:pt>
                <c:pt idx="27">
                  <c:v>3264023.0695238095</c:v>
                </c:pt>
                <c:pt idx="28">
                  <c:v>3333939.736190476</c:v>
                </c:pt>
                <c:pt idx="29">
                  <c:v>3427827.8314285711</c:v>
                </c:pt>
                <c:pt idx="30">
                  <c:v>3477768.3076190474</c:v>
                </c:pt>
                <c:pt idx="31">
                  <c:v>3477768.3076190474</c:v>
                </c:pt>
                <c:pt idx="32">
                  <c:v>3526709.9742857139</c:v>
                </c:pt>
                <c:pt idx="33">
                  <c:v>3606614.736190476</c:v>
                </c:pt>
                <c:pt idx="34">
                  <c:v>3696507.5933333333</c:v>
                </c:pt>
                <c:pt idx="35">
                  <c:v>3846329.0219047619</c:v>
                </c:pt>
                <c:pt idx="36">
                  <c:v>3966186.1647619046</c:v>
                </c:pt>
                <c:pt idx="37">
                  <c:v>4076055.2123809522</c:v>
                </c:pt>
                <c:pt idx="38">
                  <c:v>4287802.8314285716</c:v>
                </c:pt>
                <c:pt idx="39">
                  <c:v>4528515.9266666668</c:v>
                </c:pt>
                <c:pt idx="40">
                  <c:v>4628396.8790476192</c:v>
                </c:pt>
                <c:pt idx="41">
                  <c:v>5180738.5457142862</c:v>
                </c:pt>
                <c:pt idx="42">
                  <c:v>5284614.7361904765</c:v>
                </c:pt>
                <c:pt idx="43">
                  <c:v>5393484.9742857143</c:v>
                </c:pt>
                <c:pt idx="44">
                  <c:v>5542307.5933333337</c:v>
                </c:pt>
                <c:pt idx="45">
                  <c:v>5643187.3552380959</c:v>
                </c:pt>
                <c:pt idx="46">
                  <c:v>5892889.7361904765</c:v>
                </c:pt>
                <c:pt idx="47">
                  <c:v>6088656.4028571434</c:v>
                </c:pt>
                <c:pt idx="48">
                  <c:v>6450225.450476191</c:v>
                </c:pt>
                <c:pt idx="49">
                  <c:v>6659975.450476191</c:v>
                </c:pt>
                <c:pt idx="50">
                  <c:v>6804802.8314285716</c:v>
                </c:pt>
                <c:pt idx="51">
                  <c:v>6971604.0219047619</c:v>
                </c:pt>
                <c:pt idx="52">
                  <c:v>6971604.0219047619</c:v>
                </c:pt>
                <c:pt idx="53">
                  <c:v>7001568.3076190474</c:v>
                </c:pt>
                <c:pt idx="54">
                  <c:v>7001568.3076190474</c:v>
                </c:pt>
                <c:pt idx="55">
                  <c:v>7001568.3076190474</c:v>
                </c:pt>
                <c:pt idx="56">
                  <c:v>7041520.6885714279</c:v>
                </c:pt>
                <c:pt idx="57">
                  <c:v>7213315.9266666658</c:v>
                </c:pt>
                <c:pt idx="58">
                  <c:v>7676763.5457142852</c:v>
                </c:pt>
                <c:pt idx="59">
                  <c:v>7908487.3552380949</c:v>
                </c:pt>
                <c:pt idx="60">
                  <c:v>8083279.0219047619</c:v>
                </c:pt>
                <c:pt idx="61">
                  <c:v>8231102.8314285716</c:v>
                </c:pt>
                <c:pt idx="62">
                  <c:v>8337975.450476191</c:v>
                </c:pt>
                <c:pt idx="63">
                  <c:v>8471815.9266666677</c:v>
                </c:pt>
                <c:pt idx="64">
                  <c:v>8764467.117142858</c:v>
                </c:pt>
                <c:pt idx="65">
                  <c:v>8844371.8790476192</c:v>
                </c:pt>
                <c:pt idx="66">
                  <c:v>9032148.0695238095</c:v>
                </c:pt>
                <c:pt idx="67">
                  <c:v>9101065.9266666658</c:v>
                </c:pt>
                <c:pt idx="68">
                  <c:v>9186963.5457142852</c:v>
                </c:pt>
                <c:pt idx="69">
                  <c:v>9362754.021904761</c:v>
                </c:pt>
                <c:pt idx="70">
                  <c:v>9440661.1647619046</c:v>
                </c:pt>
                <c:pt idx="71">
                  <c:v>9486606.4028571434</c:v>
                </c:pt>
                <c:pt idx="72">
                  <c:v>9506582.5933333337</c:v>
                </c:pt>
                <c:pt idx="73">
                  <c:v>9572504.0219047628</c:v>
                </c:pt>
                <c:pt idx="74">
                  <c:v>9605464.7361904774</c:v>
                </c:pt>
                <c:pt idx="75">
                  <c:v>9625440.9266666677</c:v>
                </c:pt>
                <c:pt idx="76">
                  <c:v>9685369.4980952386</c:v>
                </c:pt>
                <c:pt idx="77">
                  <c:v>9775262.3552380949</c:v>
                </c:pt>
                <c:pt idx="78">
                  <c:v>9775262.3552380949</c:v>
                </c:pt>
                <c:pt idx="79">
                  <c:v>9994001.6409523804</c:v>
                </c:pt>
                <c:pt idx="80">
                  <c:v>10021968.307619046</c:v>
                </c:pt>
                <c:pt idx="81">
                  <c:v>10041944.498095237</c:v>
                </c:pt>
                <c:pt idx="82">
                  <c:v>10061920.688571427</c:v>
                </c:pt>
                <c:pt idx="83">
                  <c:v>10061920.688571427</c:v>
                </c:pt>
                <c:pt idx="84">
                  <c:v>10061920.688571427</c:v>
                </c:pt>
                <c:pt idx="85">
                  <c:v>10061920.688571427</c:v>
                </c:pt>
                <c:pt idx="86">
                  <c:v>10061920.688571427</c:v>
                </c:pt>
                <c:pt idx="87">
                  <c:v>10061920.688571427</c:v>
                </c:pt>
                <c:pt idx="88">
                  <c:v>10061920.688571427</c:v>
                </c:pt>
                <c:pt idx="89">
                  <c:v>10061920.688571427</c:v>
                </c:pt>
                <c:pt idx="90">
                  <c:v>10061920.688571427</c:v>
                </c:pt>
                <c:pt idx="91">
                  <c:v>10061920.688571427</c:v>
                </c:pt>
                <c:pt idx="92">
                  <c:v>10061920.688571427</c:v>
                </c:pt>
                <c:pt idx="93">
                  <c:v>10061920.688571427</c:v>
                </c:pt>
                <c:pt idx="94">
                  <c:v>10061920.688571427</c:v>
                </c:pt>
                <c:pt idx="95">
                  <c:v>10061920.688571427</c:v>
                </c:pt>
                <c:pt idx="96">
                  <c:v>10061920.688571427</c:v>
                </c:pt>
                <c:pt idx="97">
                  <c:v>10061920.688571427</c:v>
                </c:pt>
                <c:pt idx="98">
                  <c:v>10061920.688571427</c:v>
                </c:pt>
                <c:pt idx="99">
                  <c:v>10061920.688571427</c:v>
                </c:pt>
                <c:pt idx="100">
                  <c:v>10061920.688571427</c:v>
                </c:pt>
                <c:pt idx="101">
                  <c:v>10061920.688571427</c:v>
                </c:pt>
                <c:pt idx="102">
                  <c:v>10061920.688571427</c:v>
                </c:pt>
                <c:pt idx="103">
                  <c:v>9959901.6409523785</c:v>
                </c:pt>
                <c:pt idx="104">
                  <c:v>9959901.6409523785</c:v>
                </c:pt>
              </c:numCache>
            </c:numRef>
          </c:val>
          <c:smooth val="0"/>
        </c:ser>
        <c:dLbls>
          <c:showLegendKey val="0"/>
          <c:showVal val="0"/>
          <c:showCatName val="0"/>
          <c:showSerName val="0"/>
          <c:showPercent val="0"/>
          <c:showBubbleSize val="0"/>
        </c:dLbls>
        <c:marker val="1"/>
        <c:smooth val="0"/>
        <c:axId val="87656704"/>
        <c:axId val="87662592"/>
      </c:lineChart>
      <c:lineChart>
        <c:grouping val="standard"/>
        <c:varyColors val="0"/>
        <c:ser>
          <c:idx val="2"/>
          <c:order val="2"/>
          <c:tx>
            <c:v>Agio</c:v>
          </c:tx>
          <c:spPr>
            <a:ln w="38100">
              <a:solidFill>
                <a:srgbClr val="00B0F0"/>
              </a:solidFill>
            </a:ln>
          </c:spPr>
          <c:marker>
            <c:symbol val="none"/>
          </c:marker>
          <c:val>
            <c:numRef>
              <c:f>'New Weekly'!$K$9:$K$112</c:f>
              <c:numCache>
                <c:formatCode>0.00</c:formatCode>
                <c:ptCount val="104"/>
                <c:pt idx="0">
                  <c:v>4.38</c:v>
                </c:pt>
                <c:pt idx="1">
                  <c:v>4.38</c:v>
                </c:pt>
                <c:pt idx="2">
                  <c:v>4.88</c:v>
                </c:pt>
                <c:pt idx="3">
                  <c:v>4.88</c:v>
                </c:pt>
                <c:pt idx="4">
                  <c:v>4.88</c:v>
                </c:pt>
                <c:pt idx="5">
                  <c:v>4.88</c:v>
                </c:pt>
                <c:pt idx="6">
                  <c:v>4.4400000000000004</c:v>
                </c:pt>
                <c:pt idx="7">
                  <c:v>4.4400000000000004</c:v>
                </c:pt>
                <c:pt idx="8">
                  <c:v>4.4400000000000004</c:v>
                </c:pt>
                <c:pt idx="9">
                  <c:v>4.4400000000000004</c:v>
                </c:pt>
                <c:pt idx="10">
                  <c:v>4.75</c:v>
                </c:pt>
                <c:pt idx="11">
                  <c:v>4.75</c:v>
                </c:pt>
                <c:pt idx="12">
                  <c:v>4.75</c:v>
                </c:pt>
                <c:pt idx="13">
                  <c:v>4.75</c:v>
                </c:pt>
                <c:pt idx="14">
                  <c:v>4.8099999999999996</c:v>
                </c:pt>
                <c:pt idx="15">
                  <c:v>4.8099999999999996</c:v>
                </c:pt>
                <c:pt idx="16">
                  <c:v>4.8099999999999996</c:v>
                </c:pt>
                <c:pt idx="17">
                  <c:v>4.8099999999999996</c:v>
                </c:pt>
                <c:pt idx="18">
                  <c:v>4.8099999999999996</c:v>
                </c:pt>
                <c:pt idx="19">
                  <c:v>4.88</c:v>
                </c:pt>
                <c:pt idx="20">
                  <c:v>4.88</c:v>
                </c:pt>
                <c:pt idx="21">
                  <c:v>4.88</c:v>
                </c:pt>
                <c:pt idx="22">
                  <c:v>4.88</c:v>
                </c:pt>
                <c:pt idx="23">
                  <c:v>4.9400000000000004</c:v>
                </c:pt>
                <c:pt idx="24">
                  <c:v>4.9400000000000004</c:v>
                </c:pt>
                <c:pt idx="25">
                  <c:v>4.9400000000000004</c:v>
                </c:pt>
                <c:pt idx="26">
                  <c:v>4.9400000000000004</c:v>
                </c:pt>
                <c:pt idx="27">
                  <c:v>4.9400000000000004</c:v>
                </c:pt>
                <c:pt idx="28">
                  <c:v>4.9400000000000004</c:v>
                </c:pt>
                <c:pt idx="29">
                  <c:v>4.9400000000000004</c:v>
                </c:pt>
                <c:pt idx="30">
                  <c:v>4.9400000000000004</c:v>
                </c:pt>
                <c:pt idx="31">
                  <c:v>4.9400000000000004</c:v>
                </c:pt>
                <c:pt idx="32">
                  <c:v>4.9400000000000004</c:v>
                </c:pt>
                <c:pt idx="33">
                  <c:v>4.9400000000000004</c:v>
                </c:pt>
                <c:pt idx="34">
                  <c:v>4.9400000000000004</c:v>
                </c:pt>
                <c:pt idx="35">
                  <c:v>4.9400000000000004</c:v>
                </c:pt>
                <c:pt idx="36">
                  <c:v>4.8099999999999996</c:v>
                </c:pt>
                <c:pt idx="37">
                  <c:v>4.8099999999999996</c:v>
                </c:pt>
                <c:pt idx="38">
                  <c:v>4.8099999999999996</c:v>
                </c:pt>
                <c:pt idx="39">
                  <c:v>4.8099999999999996</c:v>
                </c:pt>
                <c:pt idx="40">
                  <c:v>4.8099999999999996</c:v>
                </c:pt>
                <c:pt idx="41">
                  <c:v>5.03</c:v>
                </c:pt>
                <c:pt idx="42">
                  <c:v>5.03</c:v>
                </c:pt>
                <c:pt idx="43">
                  <c:v>5.03</c:v>
                </c:pt>
                <c:pt idx="44">
                  <c:v>5.03</c:v>
                </c:pt>
                <c:pt idx="45">
                  <c:v>5.03</c:v>
                </c:pt>
                <c:pt idx="46">
                  <c:v>5.03</c:v>
                </c:pt>
                <c:pt idx="47">
                  <c:v>5.03</c:v>
                </c:pt>
                <c:pt idx="48">
                  <c:v>5.03</c:v>
                </c:pt>
                <c:pt idx="49">
                  <c:v>5.13</c:v>
                </c:pt>
                <c:pt idx="50">
                  <c:v>5.13</c:v>
                </c:pt>
                <c:pt idx="51">
                  <c:v>5.13</c:v>
                </c:pt>
                <c:pt idx="52">
                  <c:v>5.13</c:v>
                </c:pt>
                <c:pt idx="53">
                  <c:v>5.13</c:v>
                </c:pt>
                <c:pt idx="54">
                  <c:v>4.9400000000000004</c:v>
                </c:pt>
                <c:pt idx="55">
                  <c:v>4.9400000000000004</c:v>
                </c:pt>
                <c:pt idx="56">
                  <c:v>4.9400000000000004</c:v>
                </c:pt>
                <c:pt idx="57">
                  <c:v>4.9400000000000004</c:v>
                </c:pt>
                <c:pt idx="58">
                  <c:v>5</c:v>
                </c:pt>
                <c:pt idx="59">
                  <c:v>5</c:v>
                </c:pt>
                <c:pt idx="60">
                  <c:v>5</c:v>
                </c:pt>
                <c:pt idx="61">
                  <c:v>5</c:v>
                </c:pt>
                <c:pt idx="62">
                  <c:v>5</c:v>
                </c:pt>
                <c:pt idx="63">
                  <c:v>5</c:v>
                </c:pt>
                <c:pt idx="64">
                  <c:v>5</c:v>
                </c:pt>
                <c:pt idx="65">
                  <c:v>5</c:v>
                </c:pt>
                <c:pt idx="66">
                  <c:v>5</c:v>
                </c:pt>
                <c:pt idx="67">
                  <c:v>5</c:v>
                </c:pt>
                <c:pt idx="68">
                  <c:v>5</c:v>
                </c:pt>
                <c:pt idx="69">
                  <c:v>5</c:v>
                </c:pt>
                <c:pt idx="70">
                  <c:v>5</c:v>
                </c:pt>
                <c:pt idx="71">
                  <c:v>4.9400000000000004</c:v>
                </c:pt>
                <c:pt idx="72">
                  <c:v>4.9400000000000004</c:v>
                </c:pt>
                <c:pt idx="73">
                  <c:v>4.9400000000000004</c:v>
                </c:pt>
                <c:pt idx="74">
                  <c:v>4.9400000000000004</c:v>
                </c:pt>
                <c:pt idx="75">
                  <c:v>4.9400000000000004</c:v>
                </c:pt>
                <c:pt idx="76">
                  <c:v>4.9400000000000004</c:v>
                </c:pt>
                <c:pt idx="77">
                  <c:v>4.9400000000000004</c:v>
                </c:pt>
                <c:pt idx="78">
                  <c:v>4.9400000000000004</c:v>
                </c:pt>
                <c:pt idx="79">
                  <c:v>4.9400000000000004</c:v>
                </c:pt>
                <c:pt idx="80">
                  <c:v>4.9400000000000004</c:v>
                </c:pt>
                <c:pt idx="81">
                  <c:v>4.9400000000000004</c:v>
                </c:pt>
                <c:pt idx="82">
                  <c:v>4.9400000000000004</c:v>
                </c:pt>
                <c:pt idx="83">
                  <c:v>4.9400000000000004</c:v>
                </c:pt>
                <c:pt idx="84">
                  <c:v>4.88</c:v>
                </c:pt>
                <c:pt idx="85">
                  <c:v>4.88</c:v>
                </c:pt>
                <c:pt idx="86">
                  <c:v>4.88</c:v>
                </c:pt>
                <c:pt idx="87">
                  <c:v>4.88</c:v>
                </c:pt>
                <c:pt idx="88">
                  <c:v>4.63</c:v>
                </c:pt>
                <c:pt idx="89">
                  <c:v>4.63</c:v>
                </c:pt>
                <c:pt idx="90">
                  <c:v>4.63</c:v>
                </c:pt>
                <c:pt idx="91">
                  <c:v>4.63</c:v>
                </c:pt>
                <c:pt idx="92">
                  <c:v>4.63</c:v>
                </c:pt>
                <c:pt idx="93">
                  <c:v>4.5</c:v>
                </c:pt>
                <c:pt idx="94">
                  <c:v>4.5</c:v>
                </c:pt>
                <c:pt idx="95">
                  <c:v>4.5</c:v>
                </c:pt>
                <c:pt idx="96">
                  <c:v>4.5</c:v>
                </c:pt>
                <c:pt idx="97">
                  <c:v>4.4400000000000004</c:v>
                </c:pt>
                <c:pt idx="98">
                  <c:v>4.4400000000000004</c:v>
                </c:pt>
                <c:pt idx="99">
                  <c:v>4.4400000000000004</c:v>
                </c:pt>
                <c:pt idx="100">
                  <c:v>4.4400000000000004</c:v>
                </c:pt>
                <c:pt idx="101">
                  <c:v>4.4400000000000004</c:v>
                </c:pt>
                <c:pt idx="102">
                  <c:v>3.13</c:v>
                </c:pt>
                <c:pt idx="103">
                  <c:v>3.13</c:v>
                </c:pt>
              </c:numCache>
            </c:numRef>
          </c:val>
          <c:smooth val="0"/>
        </c:ser>
        <c:dLbls>
          <c:showLegendKey val="0"/>
          <c:showVal val="0"/>
          <c:showCatName val="0"/>
          <c:showSerName val="0"/>
          <c:showPercent val="0"/>
          <c:showBubbleSize val="0"/>
        </c:dLbls>
        <c:marker val="1"/>
        <c:smooth val="0"/>
        <c:axId val="87670784"/>
        <c:axId val="87664512"/>
      </c:lineChart>
      <c:dateAx>
        <c:axId val="87656704"/>
        <c:scaling>
          <c:orientation val="minMax"/>
        </c:scaling>
        <c:delete val="0"/>
        <c:axPos val="b"/>
        <c:numFmt formatCode="[$-409]mmm\-yy;@" sourceLinked="0"/>
        <c:majorTickMark val="out"/>
        <c:minorTickMark val="none"/>
        <c:tickLblPos val="nextTo"/>
        <c:txPr>
          <a:bodyPr rot="-5400000" vert="horz"/>
          <a:lstStyle/>
          <a:p>
            <a:pPr>
              <a:defRPr/>
            </a:pPr>
            <a:endParaRPr lang="en-US"/>
          </a:p>
        </c:txPr>
        <c:crossAx val="87662592"/>
        <c:crosses val="autoZero"/>
        <c:auto val="1"/>
        <c:lblOffset val="100"/>
        <c:baseTimeUnit val="days"/>
        <c:majorUnit val="3"/>
        <c:majorTimeUnit val="months"/>
      </c:dateAx>
      <c:valAx>
        <c:axId val="87662592"/>
        <c:scaling>
          <c:orientation val="minMax"/>
        </c:scaling>
        <c:delete val="0"/>
        <c:axPos val="l"/>
        <c:majorGridlines/>
        <c:numFmt formatCode="#,##0" sourceLinked="0"/>
        <c:majorTickMark val="out"/>
        <c:minorTickMark val="none"/>
        <c:tickLblPos val="nextTo"/>
        <c:crossAx val="87656704"/>
        <c:crosses val="autoZero"/>
        <c:crossBetween val="between"/>
        <c:dispUnits>
          <c:builtInUnit val="millions"/>
          <c:dispUnitsLbl>
            <c:layout/>
            <c:tx>
              <c:rich>
                <a:bodyPr/>
                <a:lstStyle/>
                <a:p>
                  <a:pPr>
                    <a:defRPr b="0"/>
                  </a:pPr>
                  <a:r>
                    <a:rPr lang="en-US" b="0"/>
                    <a:t>Millions of Bank Florins</a:t>
                  </a:r>
                </a:p>
              </c:rich>
            </c:tx>
          </c:dispUnitsLbl>
        </c:dispUnits>
      </c:valAx>
      <c:valAx>
        <c:axId val="87664512"/>
        <c:scaling>
          <c:orientation val="minMax"/>
          <c:max val="7"/>
        </c:scaling>
        <c:delete val="0"/>
        <c:axPos val="r"/>
        <c:title>
          <c:tx>
            <c:rich>
              <a:bodyPr rot="-5400000" vert="horz"/>
              <a:lstStyle/>
              <a:p>
                <a:pPr>
                  <a:defRPr b="0"/>
                </a:pPr>
                <a:r>
                  <a:rPr lang="en-US" b="0"/>
                  <a:t>Percent Premium</a:t>
                </a:r>
              </a:p>
            </c:rich>
          </c:tx>
          <c:layout>
            <c:manualLayout>
              <c:xMode val="edge"/>
              <c:yMode val="edge"/>
              <c:x val="0.92885926149828524"/>
              <c:y val="5.4870894690849922E-2"/>
            </c:manualLayout>
          </c:layout>
          <c:overlay val="0"/>
        </c:title>
        <c:numFmt formatCode="0" sourceLinked="0"/>
        <c:majorTickMark val="out"/>
        <c:minorTickMark val="none"/>
        <c:tickLblPos val="nextTo"/>
        <c:crossAx val="87670784"/>
        <c:crosses val="max"/>
        <c:crossBetween val="between"/>
      </c:valAx>
      <c:catAx>
        <c:axId val="87670784"/>
        <c:scaling>
          <c:orientation val="minMax"/>
        </c:scaling>
        <c:delete val="1"/>
        <c:axPos val="b"/>
        <c:majorTickMark val="out"/>
        <c:minorTickMark val="none"/>
        <c:tickLblPos val="nextTo"/>
        <c:crossAx val="87664512"/>
        <c:crosses val="autoZero"/>
        <c:auto val="1"/>
        <c:lblAlgn val="ctr"/>
        <c:lblOffset val="100"/>
        <c:noMultiLvlLbl val="0"/>
      </c:catAx>
    </c:plotArea>
    <c:legend>
      <c:legendPos val="b"/>
      <c:layout/>
      <c:overlay val="0"/>
    </c:legend>
    <c:plotVisOnly val="1"/>
    <c:dispBlanksAs val="gap"/>
    <c:showDLblsOverMax val="0"/>
  </c:chart>
  <c:spPr>
    <a:ln>
      <a:noFill/>
    </a:ln>
  </c:spPr>
  <c:txPr>
    <a:bodyPr/>
    <a:lstStyle/>
    <a:p>
      <a:pPr>
        <a:defRPr sz="1800">
          <a:latin typeface="Times New Roman" pitchFamily="18" charset="0"/>
          <a:cs typeface="Times New Roman" pitchFamily="18" charset="0"/>
        </a:defRPr>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2"/>
          <c:order val="0"/>
          <c:tx>
            <c:v>Agio</c:v>
          </c:tx>
          <c:spPr>
            <a:ln w="38100">
              <a:solidFill>
                <a:srgbClr val="00B0F0"/>
              </a:solidFill>
            </a:ln>
          </c:spPr>
          <c:marker>
            <c:symbol val="none"/>
          </c:marker>
          <c:cat>
            <c:numRef>
              <c:f>'New Weekly'!$J$9:$J$112</c:f>
              <c:numCache>
                <c:formatCode>[$-409]mmm\-yy;@</c:formatCode>
                <c:ptCount val="104"/>
                <c:pt idx="0">
                  <c:v>650500</c:v>
                </c:pt>
                <c:pt idx="1">
                  <c:v>650500</c:v>
                </c:pt>
                <c:pt idx="2">
                  <c:v>650531</c:v>
                </c:pt>
                <c:pt idx="3">
                  <c:v>650531</c:v>
                </c:pt>
                <c:pt idx="4">
                  <c:v>650531</c:v>
                </c:pt>
                <c:pt idx="5">
                  <c:v>650531</c:v>
                </c:pt>
                <c:pt idx="6">
                  <c:v>650559</c:v>
                </c:pt>
                <c:pt idx="7">
                  <c:v>650559</c:v>
                </c:pt>
                <c:pt idx="8">
                  <c:v>650559</c:v>
                </c:pt>
                <c:pt idx="9">
                  <c:v>650559</c:v>
                </c:pt>
                <c:pt idx="10">
                  <c:v>650590</c:v>
                </c:pt>
                <c:pt idx="11">
                  <c:v>650590</c:v>
                </c:pt>
                <c:pt idx="12">
                  <c:v>650590</c:v>
                </c:pt>
                <c:pt idx="13">
                  <c:v>650590</c:v>
                </c:pt>
                <c:pt idx="14">
                  <c:v>650620</c:v>
                </c:pt>
                <c:pt idx="15">
                  <c:v>650620</c:v>
                </c:pt>
                <c:pt idx="16">
                  <c:v>650620</c:v>
                </c:pt>
                <c:pt idx="17">
                  <c:v>650620</c:v>
                </c:pt>
                <c:pt idx="18">
                  <c:v>650620</c:v>
                </c:pt>
                <c:pt idx="19">
                  <c:v>650651</c:v>
                </c:pt>
                <c:pt idx="20">
                  <c:v>650651</c:v>
                </c:pt>
                <c:pt idx="21">
                  <c:v>650651</c:v>
                </c:pt>
                <c:pt idx="22">
                  <c:v>650651</c:v>
                </c:pt>
                <c:pt idx="23">
                  <c:v>650681</c:v>
                </c:pt>
                <c:pt idx="24">
                  <c:v>650681</c:v>
                </c:pt>
                <c:pt idx="25">
                  <c:v>650681</c:v>
                </c:pt>
                <c:pt idx="26">
                  <c:v>650681</c:v>
                </c:pt>
                <c:pt idx="27">
                  <c:v>650681</c:v>
                </c:pt>
                <c:pt idx="28">
                  <c:v>650712</c:v>
                </c:pt>
                <c:pt idx="29">
                  <c:v>650712</c:v>
                </c:pt>
                <c:pt idx="30">
                  <c:v>650712</c:v>
                </c:pt>
                <c:pt idx="31">
                  <c:v>650712</c:v>
                </c:pt>
                <c:pt idx="32">
                  <c:v>650743</c:v>
                </c:pt>
                <c:pt idx="33">
                  <c:v>650743</c:v>
                </c:pt>
                <c:pt idx="34">
                  <c:v>650743</c:v>
                </c:pt>
                <c:pt idx="35">
                  <c:v>650743</c:v>
                </c:pt>
                <c:pt idx="36">
                  <c:v>650773</c:v>
                </c:pt>
                <c:pt idx="37">
                  <c:v>650773</c:v>
                </c:pt>
                <c:pt idx="38">
                  <c:v>650773</c:v>
                </c:pt>
                <c:pt idx="39">
                  <c:v>650773</c:v>
                </c:pt>
                <c:pt idx="40">
                  <c:v>650773</c:v>
                </c:pt>
                <c:pt idx="41">
                  <c:v>650804</c:v>
                </c:pt>
                <c:pt idx="42">
                  <c:v>650804</c:v>
                </c:pt>
                <c:pt idx="43">
                  <c:v>650804</c:v>
                </c:pt>
                <c:pt idx="44">
                  <c:v>650804</c:v>
                </c:pt>
                <c:pt idx="45">
                  <c:v>650834</c:v>
                </c:pt>
                <c:pt idx="46">
                  <c:v>650834</c:v>
                </c:pt>
                <c:pt idx="47">
                  <c:v>650834</c:v>
                </c:pt>
                <c:pt idx="48">
                  <c:v>650834</c:v>
                </c:pt>
                <c:pt idx="49">
                  <c:v>650865</c:v>
                </c:pt>
                <c:pt idx="50">
                  <c:v>650865</c:v>
                </c:pt>
                <c:pt idx="51">
                  <c:v>650865</c:v>
                </c:pt>
                <c:pt idx="52">
                  <c:v>650865</c:v>
                </c:pt>
                <c:pt idx="53">
                  <c:v>650865</c:v>
                </c:pt>
                <c:pt idx="54">
                  <c:v>650896</c:v>
                </c:pt>
                <c:pt idx="55">
                  <c:v>650896</c:v>
                </c:pt>
                <c:pt idx="56">
                  <c:v>650896</c:v>
                </c:pt>
                <c:pt idx="57">
                  <c:v>650896</c:v>
                </c:pt>
                <c:pt idx="58">
                  <c:v>650924</c:v>
                </c:pt>
                <c:pt idx="59">
                  <c:v>650924</c:v>
                </c:pt>
                <c:pt idx="60">
                  <c:v>650924</c:v>
                </c:pt>
                <c:pt idx="61">
                  <c:v>650924</c:v>
                </c:pt>
                <c:pt idx="62">
                  <c:v>650955</c:v>
                </c:pt>
                <c:pt idx="63">
                  <c:v>650955</c:v>
                </c:pt>
                <c:pt idx="64">
                  <c:v>650955</c:v>
                </c:pt>
                <c:pt idx="65">
                  <c:v>650955</c:v>
                </c:pt>
                <c:pt idx="66">
                  <c:v>650955</c:v>
                </c:pt>
                <c:pt idx="67">
                  <c:v>650985</c:v>
                </c:pt>
                <c:pt idx="68">
                  <c:v>650985</c:v>
                </c:pt>
                <c:pt idx="69">
                  <c:v>650985</c:v>
                </c:pt>
                <c:pt idx="70">
                  <c:v>650985</c:v>
                </c:pt>
                <c:pt idx="71">
                  <c:v>651016</c:v>
                </c:pt>
                <c:pt idx="72">
                  <c:v>651016</c:v>
                </c:pt>
                <c:pt idx="73">
                  <c:v>651016</c:v>
                </c:pt>
                <c:pt idx="74">
                  <c:v>651016</c:v>
                </c:pt>
                <c:pt idx="75">
                  <c:v>651046</c:v>
                </c:pt>
                <c:pt idx="76">
                  <c:v>651046</c:v>
                </c:pt>
                <c:pt idx="77">
                  <c:v>651046</c:v>
                </c:pt>
                <c:pt idx="78">
                  <c:v>651046</c:v>
                </c:pt>
                <c:pt idx="79">
                  <c:v>651046</c:v>
                </c:pt>
                <c:pt idx="80">
                  <c:v>651077</c:v>
                </c:pt>
                <c:pt idx="81">
                  <c:v>651077</c:v>
                </c:pt>
                <c:pt idx="82">
                  <c:v>651077</c:v>
                </c:pt>
                <c:pt idx="83">
                  <c:v>651077</c:v>
                </c:pt>
                <c:pt idx="84">
                  <c:v>651108</c:v>
                </c:pt>
                <c:pt idx="85">
                  <c:v>651108</c:v>
                </c:pt>
                <c:pt idx="86">
                  <c:v>651108</c:v>
                </c:pt>
                <c:pt idx="87">
                  <c:v>651108</c:v>
                </c:pt>
                <c:pt idx="88">
                  <c:v>651138</c:v>
                </c:pt>
                <c:pt idx="89">
                  <c:v>651138</c:v>
                </c:pt>
                <c:pt idx="90">
                  <c:v>651138</c:v>
                </c:pt>
                <c:pt idx="91">
                  <c:v>651138</c:v>
                </c:pt>
                <c:pt idx="92">
                  <c:v>651138</c:v>
                </c:pt>
                <c:pt idx="93">
                  <c:v>651169</c:v>
                </c:pt>
                <c:pt idx="94">
                  <c:v>651169</c:v>
                </c:pt>
                <c:pt idx="95">
                  <c:v>651169</c:v>
                </c:pt>
                <c:pt idx="96">
                  <c:v>651169</c:v>
                </c:pt>
                <c:pt idx="97">
                  <c:v>651199</c:v>
                </c:pt>
                <c:pt idx="98">
                  <c:v>651199</c:v>
                </c:pt>
                <c:pt idx="99">
                  <c:v>651199</c:v>
                </c:pt>
                <c:pt idx="100">
                  <c:v>651199</c:v>
                </c:pt>
                <c:pt idx="101">
                  <c:v>651199</c:v>
                </c:pt>
                <c:pt idx="102">
                  <c:v>651230</c:v>
                </c:pt>
                <c:pt idx="103">
                  <c:v>651230</c:v>
                </c:pt>
              </c:numCache>
            </c:numRef>
          </c:cat>
          <c:val>
            <c:numRef>
              <c:f>'New Weekly'!$K$9:$K$112</c:f>
              <c:numCache>
                <c:formatCode>0.00</c:formatCode>
                <c:ptCount val="104"/>
                <c:pt idx="0">
                  <c:v>4.38</c:v>
                </c:pt>
                <c:pt idx="1">
                  <c:v>4.38</c:v>
                </c:pt>
                <c:pt idx="2">
                  <c:v>4.88</c:v>
                </c:pt>
                <c:pt idx="3">
                  <c:v>4.88</c:v>
                </c:pt>
                <c:pt idx="4">
                  <c:v>4.88</c:v>
                </c:pt>
                <c:pt idx="5">
                  <c:v>4.88</c:v>
                </c:pt>
                <c:pt idx="6">
                  <c:v>4.4400000000000004</c:v>
                </c:pt>
                <c:pt idx="7">
                  <c:v>4.4400000000000004</c:v>
                </c:pt>
                <c:pt idx="8">
                  <c:v>4.4400000000000004</c:v>
                </c:pt>
                <c:pt idx="9">
                  <c:v>4.4400000000000004</c:v>
                </c:pt>
                <c:pt idx="10">
                  <c:v>4.75</c:v>
                </c:pt>
                <c:pt idx="11">
                  <c:v>4.75</c:v>
                </c:pt>
                <c:pt idx="12">
                  <c:v>4.75</c:v>
                </c:pt>
                <c:pt idx="13">
                  <c:v>4.75</c:v>
                </c:pt>
                <c:pt idx="14">
                  <c:v>4.8099999999999996</c:v>
                </c:pt>
                <c:pt idx="15">
                  <c:v>4.8099999999999996</c:v>
                </c:pt>
                <c:pt idx="16">
                  <c:v>4.8099999999999996</c:v>
                </c:pt>
                <c:pt idx="17">
                  <c:v>4.8099999999999996</c:v>
                </c:pt>
                <c:pt idx="18">
                  <c:v>4.8099999999999996</c:v>
                </c:pt>
                <c:pt idx="19">
                  <c:v>4.88</c:v>
                </c:pt>
                <c:pt idx="20">
                  <c:v>4.88</c:v>
                </c:pt>
                <c:pt idx="21">
                  <c:v>4.88</c:v>
                </c:pt>
                <c:pt idx="22">
                  <c:v>4.88</c:v>
                </c:pt>
                <c:pt idx="23">
                  <c:v>4.9400000000000004</c:v>
                </c:pt>
                <c:pt idx="24">
                  <c:v>4.9400000000000004</c:v>
                </c:pt>
                <c:pt idx="25">
                  <c:v>4.9400000000000004</c:v>
                </c:pt>
                <c:pt idx="26">
                  <c:v>4.9400000000000004</c:v>
                </c:pt>
                <c:pt idx="27">
                  <c:v>4.9400000000000004</c:v>
                </c:pt>
                <c:pt idx="28">
                  <c:v>4.9400000000000004</c:v>
                </c:pt>
                <c:pt idx="29">
                  <c:v>4.9400000000000004</c:v>
                </c:pt>
                <c:pt idx="30">
                  <c:v>4.9400000000000004</c:v>
                </c:pt>
                <c:pt idx="31">
                  <c:v>4.9400000000000004</c:v>
                </c:pt>
                <c:pt idx="32">
                  <c:v>4.9400000000000004</c:v>
                </c:pt>
                <c:pt idx="33">
                  <c:v>4.9400000000000004</c:v>
                </c:pt>
                <c:pt idx="34">
                  <c:v>4.9400000000000004</c:v>
                </c:pt>
                <c:pt idx="35">
                  <c:v>4.9400000000000004</c:v>
                </c:pt>
                <c:pt idx="36">
                  <c:v>4.8099999999999996</c:v>
                </c:pt>
                <c:pt idx="37">
                  <c:v>4.8099999999999996</c:v>
                </c:pt>
                <c:pt idx="38">
                  <c:v>4.8099999999999996</c:v>
                </c:pt>
                <c:pt idx="39">
                  <c:v>4.8099999999999996</c:v>
                </c:pt>
                <c:pt idx="40">
                  <c:v>4.8099999999999996</c:v>
                </c:pt>
                <c:pt idx="41">
                  <c:v>5.03</c:v>
                </c:pt>
                <c:pt idx="42">
                  <c:v>5.03</c:v>
                </c:pt>
                <c:pt idx="43">
                  <c:v>5.03</c:v>
                </c:pt>
                <c:pt idx="44">
                  <c:v>5.03</c:v>
                </c:pt>
                <c:pt idx="45">
                  <c:v>5.03</c:v>
                </c:pt>
                <c:pt idx="46">
                  <c:v>5.03</c:v>
                </c:pt>
                <c:pt idx="47">
                  <c:v>5.03</c:v>
                </c:pt>
                <c:pt idx="48">
                  <c:v>5.03</c:v>
                </c:pt>
                <c:pt idx="49">
                  <c:v>5.13</c:v>
                </c:pt>
                <c:pt idx="50">
                  <c:v>5.13</c:v>
                </c:pt>
                <c:pt idx="51">
                  <c:v>5.13</c:v>
                </c:pt>
                <c:pt idx="52">
                  <c:v>5.13</c:v>
                </c:pt>
                <c:pt idx="53">
                  <c:v>5.13</c:v>
                </c:pt>
                <c:pt idx="54">
                  <c:v>4.9400000000000004</c:v>
                </c:pt>
                <c:pt idx="55">
                  <c:v>4.9400000000000004</c:v>
                </c:pt>
                <c:pt idx="56">
                  <c:v>4.9400000000000004</c:v>
                </c:pt>
                <c:pt idx="57">
                  <c:v>4.9400000000000004</c:v>
                </c:pt>
                <c:pt idx="58">
                  <c:v>5</c:v>
                </c:pt>
                <c:pt idx="59">
                  <c:v>5</c:v>
                </c:pt>
                <c:pt idx="60">
                  <c:v>5</c:v>
                </c:pt>
                <c:pt idx="61">
                  <c:v>5</c:v>
                </c:pt>
                <c:pt idx="62">
                  <c:v>5</c:v>
                </c:pt>
                <c:pt idx="63">
                  <c:v>5</c:v>
                </c:pt>
                <c:pt idx="64">
                  <c:v>5</c:v>
                </c:pt>
                <c:pt idx="65">
                  <c:v>5</c:v>
                </c:pt>
                <c:pt idx="66">
                  <c:v>5</c:v>
                </c:pt>
                <c:pt idx="67">
                  <c:v>5</c:v>
                </c:pt>
                <c:pt idx="68">
                  <c:v>5</c:v>
                </c:pt>
                <c:pt idx="69">
                  <c:v>5</c:v>
                </c:pt>
                <c:pt idx="70">
                  <c:v>5</c:v>
                </c:pt>
                <c:pt idx="71">
                  <c:v>4.9400000000000004</c:v>
                </c:pt>
                <c:pt idx="72">
                  <c:v>4.9400000000000004</c:v>
                </c:pt>
                <c:pt idx="73">
                  <c:v>4.9400000000000004</c:v>
                </c:pt>
                <c:pt idx="74">
                  <c:v>4.9400000000000004</c:v>
                </c:pt>
                <c:pt idx="75">
                  <c:v>4.9400000000000004</c:v>
                </c:pt>
                <c:pt idx="76">
                  <c:v>4.9400000000000004</c:v>
                </c:pt>
                <c:pt idx="77">
                  <c:v>4.9400000000000004</c:v>
                </c:pt>
                <c:pt idx="78">
                  <c:v>4.9400000000000004</c:v>
                </c:pt>
                <c:pt idx="79">
                  <c:v>4.9400000000000004</c:v>
                </c:pt>
                <c:pt idx="80">
                  <c:v>4.9400000000000004</c:v>
                </c:pt>
                <c:pt idx="81">
                  <c:v>4.9400000000000004</c:v>
                </c:pt>
                <c:pt idx="82">
                  <c:v>4.9400000000000004</c:v>
                </c:pt>
                <c:pt idx="83">
                  <c:v>4.9400000000000004</c:v>
                </c:pt>
                <c:pt idx="84">
                  <c:v>4.88</c:v>
                </c:pt>
                <c:pt idx="85">
                  <c:v>4.88</c:v>
                </c:pt>
                <c:pt idx="86">
                  <c:v>4.88</c:v>
                </c:pt>
                <c:pt idx="87">
                  <c:v>4.88</c:v>
                </c:pt>
                <c:pt idx="88">
                  <c:v>4.63</c:v>
                </c:pt>
                <c:pt idx="89">
                  <c:v>4.63</c:v>
                </c:pt>
                <c:pt idx="90">
                  <c:v>4.63</c:v>
                </c:pt>
                <c:pt idx="91">
                  <c:v>4.63</c:v>
                </c:pt>
                <c:pt idx="92">
                  <c:v>4.63</c:v>
                </c:pt>
                <c:pt idx="93">
                  <c:v>4.5</c:v>
                </c:pt>
                <c:pt idx="94">
                  <c:v>4.5</c:v>
                </c:pt>
                <c:pt idx="95">
                  <c:v>4.5</c:v>
                </c:pt>
                <c:pt idx="96">
                  <c:v>4.5</c:v>
                </c:pt>
                <c:pt idx="97">
                  <c:v>4.4400000000000004</c:v>
                </c:pt>
                <c:pt idx="98">
                  <c:v>4.4400000000000004</c:v>
                </c:pt>
                <c:pt idx="99">
                  <c:v>4.4400000000000004</c:v>
                </c:pt>
                <c:pt idx="100">
                  <c:v>4.4400000000000004</c:v>
                </c:pt>
                <c:pt idx="101">
                  <c:v>4.4400000000000004</c:v>
                </c:pt>
                <c:pt idx="102">
                  <c:v>3.13</c:v>
                </c:pt>
                <c:pt idx="103">
                  <c:v>3.13</c:v>
                </c:pt>
              </c:numCache>
            </c:numRef>
          </c:val>
          <c:smooth val="0"/>
        </c:ser>
        <c:ser>
          <c:idx val="3"/>
          <c:order val="1"/>
          <c:tx>
            <c:v>Purchase Rate</c:v>
          </c:tx>
          <c:spPr>
            <a:ln w="38100">
              <a:solidFill>
                <a:sysClr val="windowText" lastClr="000000"/>
              </a:solidFill>
            </a:ln>
          </c:spPr>
          <c:marker>
            <c:symbol val="none"/>
          </c:marker>
          <c:cat>
            <c:numRef>
              <c:f>'New Weekly'!$J$9:$J$112</c:f>
              <c:numCache>
                <c:formatCode>[$-409]mmm\-yy;@</c:formatCode>
                <c:ptCount val="104"/>
                <c:pt idx="0">
                  <c:v>650500</c:v>
                </c:pt>
                <c:pt idx="1">
                  <c:v>650500</c:v>
                </c:pt>
                <c:pt idx="2">
                  <c:v>650531</c:v>
                </c:pt>
                <c:pt idx="3">
                  <c:v>650531</c:v>
                </c:pt>
                <c:pt idx="4">
                  <c:v>650531</c:v>
                </c:pt>
                <c:pt idx="5">
                  <c:v>650531</c:v>
                </c:pt>
                <c:pt idx="6">
                  <c:v>650559</c:v>
                </c:pt>
                <c:pt idx="7">
                  <c:v>650559</c:v>
                </c:pt>
                <c:pt idx="8">
                  <c:v>650559</c:v>
                </c:pt>
                <c:pt idx="9">
                  <c:v>650559</c:v>
                </c:pt>
                <c:pt idx="10">
                  <c:v>650590</c:v>
                </c:pt>
                <c:pt idx="11">
                  <c:v>650590</c:v>
                </c:pt>
                <c:pt idx="12">
                  <c:v>650590</c:v>
                </c:pt>
                <c:pt idx="13">
                  <c:v>650590</c:v>
                </c:pt>
                <c:pt idx="14">
                  <c:v>650620</c:v>
                </c:pt>
                <c:pt idx="15">
                  <c:v>650620</c:v>
                </c:pt>
                <c:pt idx="16">
                  <c:v>650620</c:v>
                </c:pt>
                <c:pt idx="17">
                  <c:v>650620</c:v>
                </c:pt>
                <c:pt idx="18">
                  <c:v>650620</c:v>
                </c:pt>
                <c:pt idx="19">
                  <c:v>650651</c:v>
                </c:pt>
                <c:pt idx="20">
                  <c:v>650651</c:v>
                </c:pt>
                <c:pt idx="21">
                  <c:v>650651</c:v>
                </c:pt>
                <c:pt idx="22">
                  <c:v>650651</c:v>
                </c:pt>
                <c:pt idx="23">
                  <c:v>650681</c:v>
                </c:pt>
                <c:pt idx="24">
                  <c:v>650681</c:v>
                </c:pt>
                <c:pt idx="25">
                  <c:v>650681</c:v>
                </c:pt>
                <c:pt idx="26">
                  <c:v>650681</c:v>
                </c:pt>
                <c:pt idx="27">
                  <c:v>650681</c:v>
                </c:pt>
                <c:pt idx="28">
                  <c:v>650712</c:v>
                </c:pt>
                <c:pt idx="29">
                  <c:v>650712</c:v>
                </c:pt>
                <c:pt idx="30">
                  <c:v>650712</c:v>
                </c:pt>
                <c:pt idx="31">
                  <c:v>650712</c:v>
                </c:pt>
                <c:pt idx="32">
                  <c:v>650743</c:v>
                </c:pt>
                <c:pt idx="33">
                  <c:v>650743</c:v>
                </c:pt>
                <c:pt idx="34">
                  <c:v>650743</c:v>
                </c:pt>
                <c:pt idx="35">
                  <c:v>650743</c:v>
                </c:pt>
                <c:pt idx="36">
                  <c:v>650773</c:v>
                </c:pt>
                <c:pt idx="37">
                  <c:v>650773</c:v>
                </c:pt>
                <c:pt idx="38">
                  <c:v>650773</c:v>
                </c:pt>
                <c:pt idx="39">
                  <c:v>650773</c:v>
                </c:pt>
                <c:pt idx="40">
                  <c:v>650773</c:v>
                </c:pt>
                <c:pt idx="41">
                  <c:v>650804</c:v>
                </c:pt>
                <c:pt idx="42">
                  <c:v>650804</c:v>
                </c:pt>
                <c:pt idx="43">
                  <c:v>650804</c:v>
                </c:pt>
                <c:pt idx="44">
                  <c:v>650804</c:v>
                </c:pt>
                <c:pt idx="45">
                  <c:v>650834</c:v>
                </c:pt>
                <c:pt idx="46">
                  <c:v>650834</c:v>
                </c:pt>
                <c:pt idx="47">
                  <c:v>650834</c:v>
                </c:pt>
                <c:pt idx="48">
                  <c:v>650834</c:v>
                </c:pt>
                <c:pt idx="49">
                  <c:v>650865</c:v>
                </c:pt>
                <c:pt idx="50">
                  <c:v>650865</c:v>
                </c:pt>
                <c:pt idx="51">
                  <c:v>650865</c:v>
                </c:pt>
                <c:pt idx="52">
                  <c:v>650865</c:v>
                </c:pt>
                <c:pt idx="53">
                  <c:v>650865</c:v>
                </c:pt>
                <c:pt idx="54">
                  <c:v>650896</c:v>
                </c:pt>
                <c:pt idx="55">
                  <c:v>650896</c:v>
                </c:pt>
                <c:pt idx="56">
                  <c:v>650896</c:v>
                </c:pt>
                <c:pt idx="57">
                  <c:v>650896</c:v>
                </c:pt>
                <c:pt idx="58">
                  <c:v>650924</c:v>
                </c:pt>
                <c:pt idx="59">
                  <c:v>650924</c:v>
                </c:pt>
                <c:pt idx="60">
                  <c:v>650924</c:v>
                </c:pt>
                <c:pt idx="61">
                  <c:v>650924</c:v>
                </c:pt>
                <c:pt idx="62">
                  <c:v>650955</c:v>
                </c:pt>
                <c:pt idx="63">
                  <c:v>650955</c:v>
                </c:pt>
                <c:pt idx="64">
                  <c:v>650955</c:v>
                </c:pt>
                <c:pt idx="65">
                  <c:v>650955</c:v>
                </c:pt>
                <c:pt idx="66">
                  <c:v>650955</c:v>
                </c:pt>
                <c:pt idx="67">
                  <c:v>650985</c:v>
                </c:pt>
                <c:pt idx="68">
                  <c:v>650985</c:v>
                </c:pt>
                <c:pt idx="69">
                  <c:v>650985</c:v>
                </c:pt>
                <c:pt idx="70">
                  <c:v>650985</c:v>
                </c:pt>
                <c:pt idx="71">
                  <c:v>651016</c:v>
                </c:pt>
                <c:pt idx="72">
                  <c:v>651016</c:v>
                </c:pt>
                <c:pt idx="73">
                  <c:v>651016</c:v>
                </c:pt>
                <c:pt idx="74">
                  <c:v>651016</c:v>
                </c:pt>
                <c:pt idx="75">
                  <c:v>651046</c:v>
                </c:pt>
                <c:pt idx="76">
                  <c:v>651046</c:v>
                </c:pt>
                <c:pt idx="77">
                  <c:v>651046</c:v>
                </c:pt>
                <c:pt idx="78">
                  <c:v>651046</c:v>
                </c:pt>
                <c:pt idx="79">
                  <c:v>651046</c:v>
                </c:pt>
                <c:pt idx="80">
                  <c:v>651077</c:v>
                </c:pt>
                <c:pt idx="81">
                  <c:v>651077</c:v>
                </c:pt>
                <c:pt idx="82">
                  <c:v>651077</c:v>
                </c:pt>
                <c:pt idx="83">
                  <c:v>651077</c:v>
                </c:pt>
                <c:pt idx="84">
                  <c:v>651108</c:v>
                </c:pt>
                <c:pt idx="85">
                  <c:v>651108</c:v>
                </c:pt>
                <c:pt idx="86">
                  <c:v>651108</c:v>
                </c:pt>
                <c:pt idx="87">
                  <c:v>651108</c:v>
                </c:pt>
                <c:pt idx="88">
                  <c:v>651138</c:v>
                </c:pt>
                <c:pt idx="89">
                  <c:v>651138</c:v>
                </c:pt>
                <c:pt idx="90">
                  <c:v>651138</c:v>
                </c:pt>
                <c:pt idx="91">
                  <c:v>651138</c:v>
                </c:pt>
                <c:pt idx="92">
                  <c:v>651138</c:v>
                </c:pt>
                <c:pt idx="93">
                  <c:v>651169</c:v>
                </c:pt>
                <c:pt idx="94">
                  <c:v>651169</c:v>
                </c:pt>
                <c:pt idx="95">
                  <c:v>651169</c:v>
                </c:pt>
                <c:pt idx="96">
                  <c:v>651169</c:v>
                </c:pt>
                <c:pt idx="97">
                  <c:v>651199</c:v>
                </c:pt>
                <c:pt idx="98">
                  <c:v>651199</c:v>
                </c:pt>
                <c:pt idx="99">
                  <c:v>651199</c:v>
                </c:pt>
                <c:pt idx="100">
                  <c:v>651199</c:v>
                </c:pt>
                <c:pt idx="101">
                  <c:v>651199</c:v>
                </c:pt>
                <c:pt idx="102">
                  <c:v>651230</c:v>
                </c:pt>
                <c:pt idx="103">
                  <c:v>651230</c:v>
                </c:pt>
              </c:numCache>
            </c:numRef>
          </c:cat>
          <c:val>
            <c:numRef>
              <c:f>'New Weekly'!$L$9:$L$112</c:f>
              <c:numCache>
                <c:formatCode>General</c:formatCode>
                <c:ptCount val="104"/>
                <c:pt idx="18">
                  <c:v>4.875</c:v>
                </c:pt>
                <c:pt idx="19">
                  <c:v>4.875</c:v>
                </c:pt>
                <c:pt idx="20">
                  <c:v>4.875</c:v>
                </c:pt>
                <c:pt idx="24">
                  <c:v>4.875</c:v>
                </c:pt>
                <c:pt idx="26">
                  <c:v>4.875</c:v>
                </c:pt>
                <c:pt idx="27">
                  <c:v>4.875</c:v>
                </c:pt>
                <c:pt idx="28">
                  <c:v>4.875</c:v>
                </c:pt>
                <c:pt idx="29">
                  <c:v>4.875</c:v>
                </c:pt>
                <c:pt idx="31">
                  <c:v>4.875</c:v>
                </c:pt>
                <c:pt idx="32">
                  <c:v>4.875</c:v>
                </c:pt>
                <c:pt idx="33">
                  <c:v>4.875</c:v>
                </c:pt>
                <c:pt idx="34">
                  <c:v>4.875</c:v>
                </c:pt>
                <c:pt idx="35">
                  <c:v>4.875</c:v>
                </c:pt>
                <c:pt idx="36">
                  <c:v>4.875</c:v>
                </c:pt>
                <c:pt idx="37">
                  <c:v>4.875</c:v>
                </c:pt>
                <c:pt idx="38">
                  <c:v>4.875</c:v>
                </c:pt>
                <c:pt idx="39">
                  <c:v>4.875</c:v>
                </c:pt>
                <c:pt idx="40">
                  <c:v>4.875</c:v>
                </c:pt>
                <c:pt idx="41">
                  <c:v>4.875</c:v>
                </c:pt>
                <c:pt idx="42">
                  <c:v>4.875</c:v>
                </c:pt>
                <c:pt idx="43">
                  <c:v>4.875</c:v>
                </c:pt>
                <c:pt idx="44">
                  <c:v>4.875</c:v>
                </c:pt>
                <c:pt idx="45">
                  <c:v>4.875</c:v>
                </c:pt>
                <c:pt idx="46">
                  <c:v>4.875</c:v>
                </c:pt>
                <c:pt idx="47">
                  <c:v>4.875</c:v>
                </c:pt>
                <c:pt idx="48">
                  <c:v>4.875</c:v>
                </c:pt>
                <c:pt idx="49">
                  <c:v>4.875</c:v>
                </c:pt>
                <c:pt idx="50">
                  <c:v>4.875</c:v>
                </c:pt>
                <c:pt idx="52">
                  <c:v>4.875</c:v>
                </c:pt>
                <c:pt idx="55">
                  <c:v>4.875</c:v>
                </c:pt>
                <c:pt idx="56">
                  <c:v>4.875</c:v>
                </c:pt>
                <c:pt idx="57">
                  <c:v>4.875</c:v>
                </c:pt>
                <c:pt idx="58">
                  <c:v>4.875</c:v>
                </c:pt>
                <c:pt idx="59">
                  <c:v>4.875</c:v>
                </c:pt>
                <c:pt idx="60">
                  <c:v>4.875</c:v>
                </c:pt>
                <c:pt idx="61">
                  <c:v>4.875</c:v>
                </c:pt>
                <c:pt idx="62">
                  <c:v>4.875</c:v>
                </c:pt>
                <c:pt idx="63">
                  <c:v>4.875</c:v>
                </c:pt>
                <c:pt idx="64">
                  <c:v>4.875</c:v>
                </c:pt>
                <c:pt idx="65">
                  <c:v>4.875</c:v>
                </c:pt>
                <c:pt idx="66">
                  <c:v>4.875</c:v>
                </c:pt>
                <c:pt idx="67">
                  <c:v>4.875</c:v>
                </c:pt>
                <c:pt idx="68">
                  <c:v>4.875</c:v>
                </c:pt>
                <c:pt idx="69">
                  <c:v>4.875</c:v>
                </c:pt>
                <c:pt idx="70">
                  <c:v>4.875</c:v>
                </c:pt>
                <c:pt idx="71">
                  <c:v>4.875</c:v>
                </c:pt>
                <c:pt idx="72">
                  <c:v>4.875</c:v>
                </c:pt>
                <c:pt idx="73">
                  <c:v>4.875</c:v>
                </c:pt>
                <c:pt idx="74">
                  <c:v>4.875</c:v>
                </c:pt>
                <c:pt idx="75">
                  <c:v>4.875</c:v>
                </c:pt>
                <c:pt idx="76">
                  <c:v>4.875</c:v>
                </c:pt>
                <c:pt idx="78">
                  <c:v>4.875</c:v>
                </c:pt>
                <c:pt idx="79">
                  <c:v>4.875</c:v>
                </c:pt>
                <c:pt idx="80">
                  <c:v>4.875</c:v>
                </c:pt>
                <c:pt idx="81">
                  <c:v>4.875</c:v>
                </c:pt>
              </c:numCache>
            </c:numRef>
          </c:val>
          <c:smooth val="0"/>
        </c:ser>
        <c:dLbls>
          <c:showLegendKey val="0"/>
          <c:showVal val="0"/>
          <c:showCatName val="0"/>
          <c:showSerName val="0"/>
          <c:showPercent val="0"/>
          <c:showBubbleSize val="0"/>
        </c:dLbls>
        <c:marker val="1"/>
        <c:smooth val="0"/>
        <c:axId val="87738240"/>
        <c:axId val="87739776"/>
      </c:lineChart>
      <c:dateAx>
        <c:axId val="87738240"/>
        <c:scaling>
          <c:orientation val="minMax"/>
        </c:scaling>
        <c:delete val="0"/>
        <c:axPos val="b"/>
        <c:numFmt formatCode="[$-409]mmm\-yy;@" sourceLinked="0"/>
        <c:majorTickMark val="out"/>
        <c:minorTickMark val="none"/>
        <c:tickLblPos val="nextTo"/>
        <c:txPr>
          <a:bodyPr rot="-5400000" vert="horz"/>
          <a:lstStyle/>
          <a:p>
            <a:pPr>
              <a:defRPr/>
            </a:pPr>
            <a:endParaRPr lang="en-US"/>
          </a:p>
        </c:txPr>
        <c:crossAx val="87739776"/>
        <c:crosses val="autoZero"/>
        <c:auto val="1"/>
        <c:lblOffset val="100"/>
        <c:baseTimeUnit val="days"/>
        <c:majorUnit val="4"/>
        <c:majorTimeUnit val="months"/>
      </c:dateAx>
      <c:valAx>
        <c:axId val="87739776"/>
        <c:scaling>
          <c:orientation val="minMax"/>
          <c:min val="3"/>
        </c:scaling>
        <c:delete val="0"/>
        <c:axPos val="l"/>
        <c:majorGridlines/>
        <c:title>
          <c:tx>
            <c:rich>
              <a:bodyPr rot="-5400000" vert="horz"/>
              <a:lstStyle/>
              <a:p>
                <a:pPr>
                  <a:defRPr b="0"/>
                </a:pPr>
                <a:r>
                  <a:rPr lang="en-US" b="0"/>
                  <a:t>Percent premium</a:t>
                </a:r>
              </a:p>
            </c:rich>
          </c:tx>
          <c:layout>
            <c:manualLayout>
              <c:xMode val="edge"/>
              <c:yMode val="edge"/>
              <c:x val="8.4297080052493437E-3"/>
              <c:y val="3.585783811413782E-2"/>
            </c:manualLayout>
          </c:layout>
          <c:overlay val="0"/>
        </c:title>
        <c:numFmt formatCode="#\ ?/?" sourceLinked="0"/>
        <c:majorTickMark val="out"/>
        <c:minorTickMark val="none"/>
        <c:tickLblPos val="nextTo"/>
        <c:crossAx val="87738240"/>
        <c:crosses val="autoZero"/>
        <c:crossBetween val="between"/>
      </c:valAx>
    </c:plotArea>
    <c:legend>
      <c:legendPos val="b"/>
      <c:layout/>
      <c:overlay val="0"/>
    </c:legend>
    <c:plotVisOnly val="1"/>
    <c:dispBlanksAs val="gap"/>
    <c:showDLblsOverMax val="0"/>
  </c:chart>
  <c:spPr>
    <a:ln>
      <a:noFill/>
    </a:ln>
  </c:spPr>
  <c:txPr>
    <a:bodyPr/>
    <a:lstStyle/>
    <a:p>
      <a:pPr>
        <a:defRPr sz="2000">
          <a:latin typeface="Times New Roman" pitchFamily="18" charset="0"/>
          <a:cs typeface="Times New Roman" pitchFamily="18" charset="0"/>
        </a:defRPr>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v>Cumulative Receipts</c:v>
          </c:tx>
          <c:spPr>
            <a:ln w="38100">
              <a:solidFill>
                <a:sysClr val="windowText" lastClr="000000"/>
              </a:solidFill>
            </a:ln>
          </c:spPr>
          <c:marker>
            <c:symbol val="none"/>
          </c:marker>
          <c:cat>
            <c:numRef>
              <c:f>'New Weekly'!$L$9:$L$427</c:f>
              <c:numCache>
                <c:formatCode>d\-mmm\-yy</c:formatCode>
                <c:ptCount val="419"/>
                <c:pt idx="0">
                  <c:v>650522</c:v>
                </c:pt>
                <c:pt idx="1">
                  <c:v>650529</c:v>
                </c:pt>
                <c:pt idx="2">
                  <c:v>650536</c:v>
                </c:pt>
                <c:pt idx="3">
                  <c:v>650543</c:v>
                </c:pt>
                <c:pt idx="4">
                  <c:v>650550</c:v>
                </c:pt>
                <c:pt idx="5">
                  <c:v>650557</c:v>
                </c:pt>
                <c:pt idx="6">
                  <c:v>650564</c:v>
                </c:pt>
                <c:pt idx="7">
                  <c:v>650571</c:v>
                </c:pt>
                <c:pt idx="8">
                  <c:v>650578</c:v>
                </c:pt>
                <c:pt idx="9">
                  <c:v>650585</c:v>
                </c:pt>
                <c:pt idx="10">
                  <c:v>650592</c:v>
                </c:pt>
                <c:pt idx="11">
                  <c:v>650599</c:v>
                </c:pt>
                <c:pt idx="12">
                  <c:v>650606</c:v>
                </c:pt>
                <c:pt idx="13">
                  <c:v>650613</c:v>
                </c:pt>
                <c:pt idx="14">
                  <c:v>650620</c:v>
                </c:pt>
                <c:pt idx="15">
                  <c:v>650627</c:v>
                </c:pt>
                <c:pt idx="16">
                  <c:v>650634</c:v>
                </c:pt>
                <c:pt idx="17">
                  <c:v>650641</c:v>
                </c:pt>
                <c:pt idx="18">
                  <c:v>650648</c:v>
                </c:pt>
                <c:pt idx="19">
                  <c:v>650655</c:v>
                </c:pt>
                <c:pt idx="20">
                  <c:v>650662</c:v>
                </c:pt>
                <c:pt idx="21">
                  <c:v>650669</c:v>
                </c:pt>
                <c:pt idx="22">
                  <c:v>650676</c:v>
                </c:pt>
                <c:pt idx="23">
                  <c:v>650683</c:v>
                </c:pt>
                <c:pt idx="24">
                  <c:v>650690</c:v>
                </c:pt>
                <c:pt idx="25">
                  <c:v>650697</c:v>
                </c:pt>
                <c:pt idx="26">
                  <c:v>650704</c:v>
                </c:pt>
                <c:pt idx="27">
                  <c:v>650711</c:v>
                </c:pt>
                <c:pt idx="28">
                  <c:v>650718</c:v>
                </c:pt>
                <c:pt idx="29">
                  <c:v>650725</c:v>
                </c:pt>
                <c:pt idx="30">
                  <c:v>650732</c:v>
                </c:pt>
                <c:pt idx="31">
                  <c:v>650739</c:v>
                </c:pt>
                <c:pt idx="32">
                  <c:v>650746</c:v>
                </c:pt>
                <c:pt idx="33">
                  <c:v>650753</c:v>
                </c:pt>
                <c:pt idx="34">
                  <c:v>650760</c:v>
                </c:pt>
                <c:pt idx="35">
                  <c:v>650767</c:v>
                </c:pt>
                <c:pt idx="36">
                  <c:v>650774</c:v>
                </c:pt>
                <c:pt idx="37">
                  <c:v>650781</c:v>
                </c:pt>
                <c:pt idx="38">
                  <c:v>650788</c:v>
                </c:pt>
                <c:pt idx="39">
                  <c:v>650795</c:v>
                </c:pt>
                <c:pt idx="40">
                  <c:v>650802</c:v>
                </c:pt>
                <c:pt idx="41">
                  <c:v>650809</c:v>
                </c:pt>
                <c:pt idx="42">
                  <c:v>650816</c:v>
                </c:pt>
                <c:pt idx="43">
                  <c:v>650823</c:v>
                </c:pt>
                <c:pt idx="44">
                  <c:v>650830</c:v>
                </c:pt>
                <c:pt idx="45">
                  <c:v>650837</c:v>
                </c:pt>
                <c:pt idx="46">
                  <c:v>650844</c:v>
                </c:pt>
                <c:pt idx="47">
                  <c:v>650851</c:v>
                </c:pt>
                <c:pt idx="48">
                  <c:v>650858</c:v>
                </c:pt>
                <c:pt idx="49">
                  <c:v>650865</c:v>
                </c:pt>
                <c:pt idx="50">
                  <c:v>650872</c:v>
                </c:pt>
                <c:pt idx="51">
                  <c:v>650879</c:v>
                </c:pt>
                <c:pt idx="52">
                  <c:v>650886</c:v>
                </c:pt>
                <c:pt idx="53">
                  <c:v>650893</c:v>
                </c:pt>
                <c:pt idx="54">
                  <c:v>650900</c:v>
                </c:pt>
                <c:pt idx="55">
                  <c:v>650907</c:v>
                </c:pt>
                <c:pt idx="56">
                  <c:v>650914</c:v>
                </c:pt>
                <c:pt idx="57">
                  <c:v>650921</c:v>
                </c:pt>
                <c:pt idx="58">
                  <c:v>650928</c:v>
                </c:pt>
                <c:pt idx="59">
                  <c:v>650935</c:v>
                </c:pt>
                <c:pt idx="60">
                  <c:v>650942</c:v>
                </c:pt>
                <c:pt idx="61">
                  <c:v>650949</c:v>
                </c:pt>
                <c:pt idx="62">
                  <c:v>650956</c:v>
                </c:pt>
                <c:pt idx="63">
                  <c:v>650963</c:v>
                </c:pt>
                <c:pt idx="64">
                  <c:v>650970</c:v>
                </c:pt>
                <c:pt idx="65">
                  <c:v>650977</c:v>
                </c:pt>
                <c:pt idx="66">
                  <c:v>650984</c:v>
                </c:pt>
                <c:pt idx="67">
                  <c:v>650991</c:v>
                </c:pt>
                <c:pt idx="68">
                  <c:v>650998</c:v>
                </c:pt>
                <c:pt idx="69">
                  <c:v>651005</c:v>
                </c:pt>
                <c:pt idx="70">
                  <c:v>651012</c:v>
                </c:pt>
                <c:pt idx="71">
                  <c:v>651019</c:v>
                </c:pt>
                <c:pt idx="72">
                  <c:v>651026</c:v>
                </c:pt>
                <c:pt idx="73">
                  <c:v>651033</c:v>
                </c:pt>
                <c:pt idx="74">
                  <c:v>651040</c:v>
                </c:pt>
                <c:pt idx="75">
                  <c:v>651047</c:v>
                </c:pt>
                <c:pt idx="76">
                  <c:v>651054</c:v>
                </c:pt>
                <c:pt idx="77">
                  <c:v>651061</c:v>
                </c:pt>
                <c:pt idx="78">
                  <c:v>651068</c:v>
                </c:pt>
                <c:pt idx="79">
                  <c:v>651075</c:v>
                </c:pt>
                <c:pt idx="80">
                  <c:v>651082</c:v>
                </c:pt>
                <c:pt idx="81">
                  <c:v>651089</c:v>
                </c:pt>
                <c:pt idx="82">
                  <c:v>651096</c:v>
                </c:pt>
                <c:pt idx="83">
                  <c:v>651103</c:v>
                </c:pt>
                <c:pt idx="84">
                  <c:v>651110</c:v>
                </c:pt>
                <c:pt idx="85">
                  <c:v>651117</c:v>
                </c:pt>
                <c:pt idx="86">
                  <c:v>651124</c:v>
                </c:pt>
                <c:pt idx="87">
                  <c:v>651131</c:v>
                </c:pt>
                <c:pt idx="88">
                  <c:v>651138</c:v>
                </c:pt>
                <c:pt idx="89">
                  <c:v>651145</c:v>
                </c:pt>
                <c:pt idx="90">
                  <c:v>651152</c:v>
                </c:pt>
                <c:pt idx="91">
                  <c:v>651159</c:v>
                </c:pt>
                <c:pt idx="92">
                  <c:v>651166</c:v>
                </c:pt>
                <c:pt idx="93">
                  <c:v>651173</c:v>
                </c:pt>
                <c:pt idx="94">
                  <c:v>651180</c:v>
                </c:pt>
                <c:pt idx="95">
                  <c:v>651187</c:v>
                </c:pt>
                <c:pt idx="96">
                  <c:v>651194</c:v>
                </c:pt>
                <c:pt idx="97">
                  <c:v>651201</c:v>
                </c:pt>
                <c:pt idx="98">
                  <c:v>651208</c:v>
                </c:pt>
                <c:pt idx="99">
                  <c:v>651215</c:v>
                </c:pt>
                <c:pt idx="100">
                  <c:v>651222</c:v>
                </c:pt>
                <c:pt idx="101">
                  <c:v>651229</c:v>
                </c:pt>
                <c:pt idx="102">
                  <c:v>651236</c:v>
                </c:pt>
                <c:pt idx="103">
                  <c:v>651243</c:v>
                </c:pt>
                <c:pt idx="104">
                  <c:v>651250</c:v>
                </c:pt>
                <c:pt idx="105">
                  <c:v>651257</c:v>
                </c:pt>
                <c:pt idx="106">
                  <c:v>651264</c:v>
                </c:pt>
                <c:pt idx="107">
                  <c:v>651271</c:v>
                </c:pt>
                <c:pt idx="108">
                  <c:v>651278</c:v>
                </c:pt>
                <c:pt idx="109">
                  <c:v>651285</c:v>
                </c:pt>
                <c:pt idx="110">
                  <c:v>651292</c:v>
                </c:pt>
                <c:pt idx="111">
                  <c:v>651299</c:v>
                </c:pt>
                <c:pt idx="112">
                  <c:v>651306</c:v>
                </c:pt>
                <c:pt idx="113">
                  <c:v>651313</c:v>
                </c:pt>
                <c:pt idx="114">
                  <c:v>651320</c:v>
                </c:pt>
                <c:pt idx="115">
                  <c:v>651327</c:v>
                </c:pt>
                <c:pt idx="116">
                  <c:v>651334</c:v>
                </c:pt>
                <c:pt idx="117">
                  <c:v>651341</c:v>
                </c:pt>
                <c:pt idx="118">
                  <c:v>651348</c:v>
                </c:pt>
                <c:pt idx="119">
                  <c:v>651355</c:v>
                </c:pt>
                <c:pt idx="120">
                  <c:v>651362</c:v>
                </c:pt>
                <c:pt idx="121">
                  <c:v>651369</c:v>
                </c:pt>
                <c:pt idx="122">
                  <c:v>651376</c:v>
                </c:pt>
                <c:pt idx="123">
                  <c:v>651383</c:v>
                </c:pt>
                <c:pt idx="124">
                  <c:v>651390</c:v>
                </c:pt>
                <c:pt idx="125">
                  <c:v>651397</c:v>
                </c:pt>
                <c:pt idx="126">
                  <c:v>651404</c:v>
                </c:pt>
                <c:pt idx="127">
                  <c:v>651411</c:v>
                </c:pt>
                <c:pt idx="128">
                  <c:v>651418</c:v>
                </c:pt>
                <c:pt idx="129">
                  <c:v>651425</c:v>
                </c:pt>
                <c:pt idx="130">
                  <c:v>651432</c:v>
                </c:pt>
                <c:pt idx="131">
                  <c:v>651439</c:v>
                </c:pt>
                <c:pt idx="132">
                  <c:v>651446</c:v>
                </c:pt>
                <c:pt idx="133">
                  <c:v>651453</c:v>
                </c:pt>
                <c:pt idx="134">
                  <c:v>651460</c:v>
                </c:pt>
                <c:pt idx="135">
                  <c:v>651467</c:v>
                </c:pt>
                <c:pt idx="136">
                  <c:v>651474</c:v>
                </c:pt>
                <c:pt idx="137">
                  <c:v>651481</c:v>
                </c:pt>
                <c:pt idx="138">
                  <c:v>651488</c:v>
                </c:pt>
                <c:pt idx="139">
                  <c:v>651495</c:v>
                </c:pt>
                <c:pt idx="140">
                  <c:v>651502</c:v>
                </c:pt>
                <c:pt idx="141">
                  <c:v>651509</c:v>
                </c:pt>
                <c:pt idx="142">
                  <c:v>651516</c:v>
                </c:pt>
                <c:pt idx="143">
                  <c:v>651523</c:v>
                </c:pt>
                <c:pt idx="144">
                  <c:v>651530</c:v>
                </c:pt>
                <c:pt idx="145">
                  <c:v>651537</c:v>
                </c:pt>
                <c:pt idx="146">
                  <c:v>651544</c:v>
                </c:pt>
                <c:pt idx="147">
                  <c:v>651551</c:v>
                </c:pt>
                <c:pt idx="148">
                  <c:v>651558</c:v>
                </c:pt>
                <c:pt idx="149">
                  <c:v>651565</c:v>
                </c:pt>
                <c:pt idx="150">
                  <c:v>651572</c:v>
                </c:pt>
                <c:pt idx="151">
                  <c:v>651579</c:v>
                </c:pt>
                <c:pt idx="152">
                  <c:v>651586</c:v>
                </c:pt>
                <c:pt idx="153">
                  <c:v>651593</c:v>
                </c:pt>
                <c:pt idx="154">
                  <c:v>651600</c:v>
                </c:pt>
                <c:pt idx="155">
                  <c:v>651607</c:v>
                </c:pt>
                <c:pt idx="156">
                  <c:v>651614</c:v>
                </c:pt>
                <c:pt idx="157">
                  <c:v>651621</c:v>
                </c:pt>
                <c:pt idx="158">
                  <c:v>651628</c:v>
                </c:pt>
                <c:pt idx="159">
                  <c:v>651635</c:v>
                </c:pt>
                <c:pt idx="160">
                  <c:v>651642</c:v>
                </c:pt>
                <c:pt idx="161">
                  <c:v>651649</c:v>
                </c:pt>
                <c:pt idx="162">
                  <c:v>651656</c:v>
                </c:pt>
                <c:pt idx="163">
                  <c:v>651663</c:v>
                </c:pt>
                <c:pt idx="164">
                  <c:v>651670</c:v>
                </c:pt>
                <c:pt idx="165">
                  <c:v>651677</c:v>
                </c:pt>
                <c:pt idx="166">
                  <c:v>651684</c:v>
                </c:pt>
                <c:pt idx="167">
                  <c:v>651691</c:v>
                </c:pt>
                <c:pt idx="168">
                  <c:v>651698</c:v>
                </c:pt>
                <c:pt idx="169">
                  <c:v>651705</c:v>
                </c:pt>
                <c:pt idx="170">
                  <c:v>651712</c:v>
                </c:pt>
                <c:pt idx="171">
                  <c:v>651719</c:v>
                </c:pt>
                <c:pt idx="172">
                  <c:v>651726</c:v>
                </c:pt>
                <c:pt idx="173">
                  <c:v>651733</c:v>
                </c:pt>
                <c:pt idx="174">
                  <c:v>651740</c:v>
                </c:pt>
                <c:pt idx="175">
                  <c:v>651747</c:v>
                </c:pt>
                <c:pt idx="176">
                  <c:v>651754</c:v>
                </c:pt>
                <c:pt idx="177">
                  <c:v>651761</c:v>
                </c:pt>
                <c:pt idx="178">
                  <c:v>651768</c:v>
                </c:pt>
                <c:pt idx="179">
                  <c:v>651775</c:v>
                </c:pt>
                <c:pt idx="180">
                  <c:v>651782</c:v>
                </c:pt>
                <c:pt idx="181">
                  <c:v>651789</c:v>
                </c:pt>
                <c:pt idx="182">
                  <c:v>651796</c:v>
                </c:pt>
                <c:pt idx="183">
                  <c:v>651803</c:v>
                </c:pt>
                <c:pt idx="184">
                  <c:v>651810</c:v>
                </c:pt>
                <c:pt idx="185">
                  <c:v>651817</c:v>
                </c:pt>
                <c:pt idx="186">
                  <c:v>651824</c:v>
                </c:pt>
                <c:pt idx="187">
                  <c:v>651831</c:v>
                </c:pt>
                <c:pt idx="188">
                  <c:v>651838</c:v>
                </c:pt>
                <c:pt idx="189">
                  <c:v>651845</c:v>
                </c:pt>
                <c:pt idx="190">
                  <c:v>651852</c:v>
                </c:pt>
                <c:pt idx="191">
                  <c:v>651859</c:v>
                </c:pt>
                <c:pt idx="192">
                  <c:v>651866</c:v>
                </c:pt>
                <c:pt idx="193">
                  <c:v>651873</c:v>
                </c:pt>
                <c:pt idx="194">
                  <c:v>651880</c:v>
                </c:pt>
                <c:pt idx="195">
                  <c:v>651887</c:v>
                </c:pt>
                <c:pt idx="196">
                  <c:v>651894</c:v>
                </c:pt>
                <c:pt idx="197">
                  <c:v>651901</c:v>
                </c:pt>
                <c:pt idx="198">
                  <c:v>651908</c:v>
                </c:pt>
                <c:pt idx="199">
                  <c:v>651915</c:v>
                </c:pt>
                <c:pt idx="200">
                  <c:v>651922</c:v>
                </c:pt>
                <c:pt idx="201">
                  <c:v>651929</c:v>
                </c:pt>
                <c:pt idx="202">
                  <c:v>651936</c:v>
                </c:pt>
                <c:pt idx="203">
                  <c:v>651943</c:v>
                </c:pt>
                <c:pt idx="204">
                  <c:v>651950</c:v>
                </c:pt>
                <c:pt idx="205">
                  <c:v>651957</c:v>
                </c:pt>
                <c:pt idx="206">
                  <c:v>651964</c:v>
                </c:pt>
                <c:pt idx="207">
                  <c:v>651971</c:v>
                </c:pt>
                <c:pt idx="208">
                  <c:v>651978</c:v>
                </c:pt>
                <c:pt idx="209">
                  <c:v>651985</c:v>
                </c:pt>
                <c:pt idx="210">
                  <c:v>651992</c:v>
                </c:pt>
                <c:pt idx="211">
                  <c:v>651999</c:v>
                </c:pt>
                <c:pt idx="212">
                  <c:v>652006</c:v>
                </c:pt>
                <c:pt idx="213">
                  <c:v>652013</c:v>
                </c:pt>
                <c:pt idx="214">
                  <c:v>652020</c:v>
                </c:pt>
                <c:pt idx="215">
                  <c:v>652027</c:v>
                </c:pt>
                <c:pt idx="216">
                  <c:v>652034</c:v>
                </c:pt>
                <c:pt idx="217">
                  <c:v>652041</c:v>
                </c:pt>
                <c:pt idx="218">
                  <c:v>652048</c:v>
                </c:pt>
                <c:pt idx="219">
                  <c:v>652055</c:v>
                </c:pt>
                <c:pt idx="220">
                  <c:v>652062</c:v>
                </c:pt>
                <c:pt idx="221">
                  <c:v>652069</c:v>
                </c:pt>
                <c:pt idx="222">
                  <c:v>652076</c:v>
                </c:pt>
                <c:pt idx="223">
                  <c:v>652083</c:v>
                </c:pt>
                <c:pt idx="224">
                  <c:v>652090</c:v>
                </c:pt>
                <c:pt idx="225">
                  <c:v>652097</c:v>
                </c:pt>
                <c:pt idx="226">
                  <c:v>652104</c:v>
                </c:pt>
                <c:pt idx="227">
                  <c:v>652111</c:v>
                </c:pt>
                <c:pt idx="228">
                  <c:v>652118</c:v>
                </c:pt>
                <c:pt idx="229">
                  <c:v>652125</c:v>
                </c:pt>
                <c:pt idx="230">
                  <c:v>652132</c:v>
                </c:pt>
                <c:pt idx="231">
                  <c:v>652139</c:v>
                </c:pt>
                <c:pt idx="232">
                  <c:v>652146</c:v>
                </c:pt>
                <c:pt idx="233">
                  <c:v>652153</c:v>
                </c:pt>
                <c:pt idx="234">
                  <c:v>652160</c:v>
                </c:pt>
                <c:pt idx="235">
                  <c:v>652167</c:v>
                </c:pt>
                <c:pt idx="236">
                  <c:v>652174</c:v>
                </c:pt>
                <c:pt idx="237">
                  <c:v>652181</c:v>
                </c:pt>
                <c:pt idx="238">
                  <c:v>652188</c:v>
                </c:pt>
                <c:pt idx="239">
                  <c:v>652195</c:v>
                </c:pt>
                <c:pt idx="240">
                  <c:v>652202</c:v>
                </c:pt>
                <c:pt idx="241">
                  <c:v>652209</c:v>
                </c:pt>
                <c:pt idx="242">
                  <c:v>652216</c:v>
                </c:pt>
                <c:pt idx="243">
                  <c:v>652223</c:v>
                </c:pt>
                <c:pt idx="244">
                  <c:v>652230</c:v>
                </c:pt>
                <c:pt idx="245">
                  <c:v>652237</c:v>
                </c:pt>
                <c:pt idx="246">
                  <c:v>652244</c:v>
                </c:pt>
                <c:pt idx="247">
                  <c:v>652251</c:v>
                </c:pt>
                <c:pt idx="248">
                  <c:v>652258</c:v>
                </c:pt>
                <c:pt idx="249">
                  <c:v>652265</c:v>
                </c:pt>
                <c:pt idx="250">
                  <c:v>652272</c:v>
                </c:pt>
                <c:pt idx="251">
                  <c:v>652279</c:v>
                </c:pt>
                <c:pt idx="252">
                  <c:v>652286</c:v>
                </c:pt>
                <c:pt idx="253">
                  <c:v>652293</c:v>
                </c:pt>
                <c:pt idx="254">
                  <c:v>652300</c:v>
                </c:pt>
                <c:pt idx="255">
                  <c:v>652307</c:v>
                </c:pt>
                <c:pt idx="256">
                  <c:v>652314</c:v>
                </c:pt>
                <c:pt idx="257">
                  <c:v>652321</c:v>
                </c:pt>
                <c:pt idx="258">
                  <c:v>652328</c:v>
                </c:pt>
                <c:pt idx="259">
                  <c:v>652335</c:v>
                </c:pt>
                <c:pt idx="260">
                  <c:v>652342</c:v>
                </c:pt>
                <c:pt idx="261">
                  <c:v>652349</c:v>
                </c:pt>
                <c:pt idx="262">
                  <c:v>652356</c:v>
                </c:pt>
                <c:pt idx="263">
                  <c:v>652363</c:v>
                </c:pt>
                <c:pt idx="264">
                  <c:v>652370</c:v>
                </c:pt>
                <c:pt idx="265">
                  <c:v>652377</c:v>
                </c:pt>
                <c:pt idx="266">
                  <c:v>652384</c:v>
                </c:pt>
                <c:pt idx="267">
                  <c:v>652391</c:v>
                </c:pt>
                <c:pt idx="268">
                  <c:v>652398</c:v>
                </c:pt>
                <c:pt idx="269">
                  <c:v>652405</c:v>
                </c:pt>
                <c:pt idx="270">
                  <c:v>652412</c:v>
                </c:pt>
                <c:pt idx="271">
                  <c:v>652419</c:v>
                </c:pt>
                <c:pt idx="272">
                  <c:v>652426</c:v>
                </c:pt>
                <c:pt idx="273">
                  <c:v>652433</c:v>
                </c:pt>
                <c:pt idx="274">
                  <c:v>652440</c:v>
                </c:pt>
                <c:pt idx="275">
                  <c:v>652447</c:v>
                </c:pt>
                <c:pt idx="276">
                  <c:v>652454</c:v>
                </c:pt>
                <c:pt idx="277">
                  <c:v>652461</c:v>
                </c:pt>
                <c:pt idx="278">
                  <c:v>652468</c:v>
                </c:pt>
                <c:pt idx="279">
                  <c:v>652475</c:v>
                </c:pt>
                <c:pt idx="280">
                  <c:v>652482</c:v>
                </c:pt>
                <c:pt idx="281">
                  <c:v>652489</c:v>
                </c:pt>
                <c:pt idx="282">
                  <c:v>652496</c:v>
                </c:pt>
                <c:pt idx="283">
                  <c:v>652503</c:v>
                </c:pt>
                <c:pt idx="284">
                  <c:v>652510</c:v>
                </c:pt>
                <c:pt idx="285">
                  <c:v>652517</c:v>
                </c:pt>
                <c:pt idx="286">
                  <c:v>652524</c:v>
                </c:pt>
                <c:pt idx="287">
                  <c:v>652531</c:v>
                </c:pt>
                <c:pt idx="288">
                  <c:v>652538</c:v>
                </c:pt>
                <c:pt idx="289">
                  <c:v>652545</c:v>
                </c:pt>
                <c:pt idx="290">
                  <c:v>652552</c:v>
                </c:pt>
                <c:pt idx="291">
                  <c:v>652559</c:v>
                </c:pt>
                <c:pt idx="292">
                  <c:v>652566</c:v>
                </c:pt>
                <c:pt idx="293">
                  <c:v>652573</c:v>
                </c:pt>
                <c:pt idx="294">
                  <c:v>652580</c:v>
                </c:pt>
                <c:pt idx="295">
                  <c:v>652587</c:v>
                </c:pt>
                <c:pt idx="296">
                  <c:v>652594</c:v>
                </c:pt>
                <c:pt idx="297">
                  <c:v>652601</c:v>
                </c:pt>
                <c:pt idx="298">
                  <c:v>652608</c:v>
                </c:pt>
                <c:pt idx="299">
                  <c:v>652615</c:v>
                </c:pt>
                <c:pt idx="300">
                  <c:v>652622</c:v>
                </c:pt>
                <c:pt idx="301">
                  <c:v>652629</c:v>
                </c:pt>
                <c:pt idx="302">
                  <c:v>652636</c:v>
                </c:pt>
                <c:pt idx="303">
                  <c:v>652643</c:v>
                </c:pt>
                <c:pt idx="304">
                  <c:v>652650</c:v>
                </c:pt>
                <c:pt idx="305">
                  <c:v>652657</c:v>
                </c:pt>
                <c:pt idx="306">
                  <c:v>652664</c:v>
                </c:pt>
                <c:pt idx="307">
                  <c:v>652671</c:v>
                </c:pt>
                <c:pt idx="308">
                  <c:v>652678</c:v>
                </c:pt>
                <c:pt idx="309">
                  <c:v>652685</c:v>
                </c:pt>
                <c:pt idx="310">
                  <c:v>652692</c:v>
                </c:pt>
                <c:pt idx="311">
                  <c:v>652699</c:v>
                </c:pt>
                <c:pt idx="312">
                  <c:v>652706</c:v>
                </c:pt>
                <c:pt idx="313">
                  <c:v>652713</c:v>
                </c:pt>
                <c:pt idx="314">
                  <c:v>652720</c:v>
                </c:pt>
                <c:pt idx="315">
                  <c:v>652727</c:v>
                </c:pt>
                <c:pt idx="316">
                  <c:v>652734</c:v>
                </c:pt>
                <c:pt idx="317">
                  <c:v>652741</c:v>
                </c:pt>
                <c:pt idx="318">
                  <c:v>652748</c:v>
                </c:pt>
                <c:pt idx="319">
                  <c:v>652755</c:v>
                </c:pt>
                <c:pt idx="320">
                  <c:v>652762</c:v>
                </c:pt>
                <c:pt idx="321">
                  <c:v>652769</c:v>
                </c:pt>
                <c:pt idx="322">
                  <c:v>652776</c:v>
                </c:pt>
                <c:pt idx="323">
                  <c:v>652783</c:v>
                </c:pt>
                <c:pt idx="324">
                  <c:v>652790</c:v>
                </c:pt>
                <c:pt idx="325">
                  <c:v>652797</c:v>
                </c:pt>
                <c:pt idx="326">
                  <c:v>652804</c:v>
                </c:pt>
                <c:pt idx="327">
                  <c:v>652811</c:v>
                </c:pt>
                <c:pt idx="328">
                  <c:v>652818</c:v>
                </c:pt>
                <c:pt idx="329">
                  <c:v>652825</c:v>
                </c:pt>
                <c:pt idx="330">
                  <c:v>652832</c:v>
                </c:pt>
                <c:pt idx="331">
                  <c:v>652839</c:v>
                </c:pt>
                <c:pt idx="332">
                  <c:v>652846</c:v>
                </c:pt>
                <c:pt idx="333">
                  <c:v>652853</c:v>
                </c:pt>
                <c:pt idx="334">
                  <c:v>652860</c:v>
                </c:pt>
                <c:pt idx="335">
                  <c:v>652867</c:v>
                </c:pt>
                <c:pt idx="336">
                  <c:v>652874</c:v>
                </c:pt>
                <c:pt idx="337">
                  <c:v>652881</c:v>
                </c:pt>
                <c:pt idx="338">
                  <c:v>652888</c:v>
                </c:pt>
                <c:pt idx="339">
                  <c:v>652895</c:v>
                </c:pt>
                <c:pt idx="340">
                  <c:v>652902</c:v>
                </c:pt>
                <c:pt idx="341">
                  <c:v>652909</c:v>
                </c:pt>
                <c:pt idx="342">
                  <c:v>652916</c:v>
                </c:pt>
                <c:pt idx="343">
                  <c:v>652923</c:v>
                </c:pt>
                <c:pt idx="344">
                  <c:v>652930</c:v>
                </c:pt>
                <c:pt idx="345">
                  <c:v>652937</c:v>
                </c:pt>
                <c:pt idx="346">
                  <c:v>652944</c:v>
                </c:pt>
                <c:pt idx="347">
                  <c:v>652951</c:v>
                </c:pt>
                <c:pt idx="348">
                  <c:v>652958</c:v>
                </c:pt>
                <c:pt idx="349">
                  <c:v>652965</c:v>
                </c:pt>
                <c:pt idx="350">
                  <c:v>652972</c:v>
                </c:pt>
                <c:pt idx="351">
                  <c:v>652979</c:v>
                </c:pt>
                <c:pt idx="352">
                  <c:v>652986</c:v>
                </c:pt>
                <c:pt idx="353">
                  <c:v>652993</c:v>
                </c:pt>
                <c:pt idx="354">
                  <c:v>653000</c:v>
                </c:pt>
                <c:pt idx="355">
                  <c:v>653007</c:v>
                </c:pt>
                <c:pt idx="356">
                  <c:v>653014</c:v>
                </c:pt>
                <c:pt idx="357">
                  <c:v>653021</c:v>
                </c:pt>
                <c:pt idx="358">
                  <c:v>653028</c:v>
                </c:pt>
                <c:pt idx="359">
                  <c:v>653035</c:v>
                </c:pt>
                <c:pt idx="360">
                  <c:v>653042</c:v>
                </c:pt>
                <c:pt idx="361">
                  <c:v>653049</c:v>
                </c:pt>
                <c:pt idx="362">
                  <c:v>653056</c:v>
                </c:pt>
                <c:pt idx="363">
                  <c:v>653063</c:v>
                </c:pt>
                <c:pt idx="364">
                  <c:v>653070</c:v>
                </c:pt>
                <c:pt idx="365">
                  <c:v>653077</c:v>
                </c:pt>
                <c:pt idx="366">
                  <c:v>653084</c:v>
                </c:pt>
                <c:pt idx="367">
                  <c:v>653091</c:v>
                </c:pt>
                <c:pt idx="368">
                  <c:v>653098</c:v>
                </c:pt>
                <c:pt idx="369">
                  <c:v>653105</c:v>
                </c:pt>
                <c:pt idx="370">
                  <c:v>653112</c:v>
                </c:pt>
                <c:pt idx="371">
                  <c:v>653119</c:v>
                </c:pt>
                <c:pt idx="372">
                  <c:v>653126</c:v>
                </c:pt>
                <c:pt idx="373">
                  <c:v>653133</c:v>
                </c:pt>
                <c:pt idx="374">
                  <c:v>653140</c:v>
                </c:pt>
                <c:pt idx="375">
                  <c:v>653147</c:v>
                </c:pt>
                <c:pt idx="376">
                  <c:v>653154</c:v>
                </c:pt>
                <c:pt idx="377">
                  <c:v>653161</c:v>
                </c:pt>
                <c:pt idx="378">
                  <c:v>653168</c:v>
                </c:pt>
                <c:pt idx="379">
                  <c:v>653175</c:v>
                </c:pt>
                <c:pt idx="380">
                  <c:v>653182</c:v>
                </c:pt>
                <c:pt idx="381">
                  <c:v>653189</c:v>
                </c:pt>
                <c:pt idx="382">
                  <c:v>653196</c:v>
                </c:pt>
                <c:pt idx="383">
                  <c:v>653203</c:v>
                </c:pt>
                <c:pt idx="384">
                  <c:v>653210</c:v>
                </c:pt>
                <c:pt idx="385">
                  <c:v>653217</c:v>
                </c:pt>
                <c:pt idx="386">
                  <c:v>653224</c:v>
                </c:pt>
                <c:pt idx="387">
                  <c:v>653231</c:v>
                </c:pt>
                <c:pt idx="388">
                  <c:v>653238</c:v>
                </c:pt>
                <c:pt idx="389">
                  <c:v>653245</c:v>
                </c:pt>
                <c:pt idx="390">
                  <c:v>653252</c:v>
                </c:pt>
                <c:pt idx="391">
                  <c:v>653259</c:v>
                </c:pt>
                <c:pt idx="392">
                  <c:v>653266</c:v>
                </c:pt>
                <c:pt idx="393">
                  <c:v>653273</c:v>
                </c:pt>
                <c:pt idx="394">
                  <c:v>653280</c:v>
                </c:pt>
                <c:pt idx="395">
                  <c:v>653287</c:v>
                </c:pt>
                <c:pt idx="396">
                  <c:v>653294</c:v>
                </c:pt>
                <c:pt idx="397">
                  <c:v>653301</c:v>
                </c:pt>
                <c:pt idx="398">
                  <c:v>653308</c:v>
                </c:pt>
                <c:pt idx="399">
                  <c:v>653315</c:v>
                </c:pt>
                <c:pt idx="400">
                  <c:v>653322</c:v>
                </c:pt>
                <c:pt idx="401">
                  <c:v>653329</c:v>
                </c:pt>
                <c:pt idx="402">
                  <c:v>653336</c:v>
                </c:pt>
                <c:pt idx="403">
                  <c:v>653343</c:v>
                </c:pt>
                <c:pt idx="404">
                  <c:v>653350</c:v>
                </c:pt>
                <c:pt idx="405">
                  <c:v>653357</c:v>
                </c:pt>
                <c:pt idx="406">
                  <c:v>653364</c:v>
                </c:pt>
                <c:pt idx="407">
                  <c:v>653371</c:v>
                </c:pt>
                <c:pt idx="408">
                  <c:v>653378</c:v>
                </c:pt>
                <c:pt idx="409">
                  <c:v>653385</c:v>
                </c:pt>
                <c:pt idx="410">
                  <c:v>653392</c:v>
                </c:pt>
                <c:pt idx="411">
                  <c:v>653399</c:v>
                </c:pt>
                <c:pt idx="412">
                  <c:v>653406</c:v>
                </c:pt>
                <c:pt idx="413">
                  <c:v>653413</c:v>
                </c:pt>
                <c:pt idx="414">
                  <c:v>653420</c:v>
                </c:pt>
                <c:pt idx="415">
                  <c:v>653427</c:v>
                </c:pt>
                <c:pt idx="416">
                  <c:v>653434</c:v>
                </c:pt>
                <c:pt idx="417">
                  <c:v>653441</c:v>
                </c:pt>
                <c:pt idx="418">
                  <c:v>653448</c:v>
                </c:pt>
              </c:numCache>
            </c:numRef>
          </c:cat>
          <c:val>
            <c:numRef>
              <c:f>'New Weekly'!$M$8:$M$427</c:f>
              <c:numCache>
                <c:formatCode>_(* #,##0.00_);_(* \(#,##0.00\);_(* "-"??_);_(@_)</c:formatCode>
                <c:ptCount val="420"/>
                <c:pt idx="0" formatCode="#,##0.00">
                  <c:v>10603344.062198352</c:v>
                </c:pt>
                <c:pt idx="1">
                  <c:v>10628113.937198352</c:v>
                </c:pt>
                <c:pt idx="2">
                  <c:v>10670080.762198351</c:v>
                </c:pt>
                <c:pt idx="3">
                  <c:v>10790827.337198351</c:v>
                </c:pt>
                <c:pt idx="4">
                  <c:v>10788307.93719835</c:v>
                </c:pt>
                <c:pt idx="5">
                  <c:v>11017834.887198349</c:v>
                </c:pt>
                <c:pt idx="6">
                  <c:v>11054675.362198349</c:v>
                </c:pt>
                <c:pt idx="7">
                  <c:v>11418049.312198348</c:v>
                </c:pt>
                <c:pt idx="8">
                  <c:v>11735798.437198348</c:v>
                </c:pt>
                <c:pt idx="9">
                  <c:v>12052916.787198348</c:v>
                </c:pt>
                <c:pt idx="10">
                  <c:v>12220237.987198347</c:v>
                </c:pt>
                <c:pt idx="11">
                  <c:v>12350503.887198348</c:v>
                </c:pt>
                <c:pt idx="12">
                  <c:v>12438306.637198348</c:v>
                </c:pt>
                <c:pt idx="13">
                  <c:v>12615941.162198348</c:v>
                </c:pt>
                <c:pt idx="14">
                  <c:v>12745540.087198349</c:v>
                </c:pt>
                <c:pt idx="15">
                  <c:v>12670908.887198349</c:v>
                </c:pt>
                <c:pt idx="16">
                  <c:v>12611208.387198349</c:v>
                </c:pt>
                <c:pt idx="17">
                  <c:v>12717769.712198349</c:v>
                </c:pt>
                <c:pt idx="18">
                  <c:v>12749713.037198348</c:v>
                </c:pt>
                <c:pt idx="19">
                  <c:v>12862857.287198348</c:v>
                </c:pt>
                <c:pt idx="20">
                  <c:v>12949313.937198348</c:v>
                </c:pt>
                <c:pt idx="21">
                  <c:v>12952841.012198348</c:v>
                </c:pt>
                <c:pt idx="22">
                  <c:v>12837127.537198348</c:v>
                </c:pt>
                <c:pt idx="23">
                  <c:v>12803574.687198348</c:v>
                </c:pt>
                <c:pt idx="24">
                  <c:v>12815090.087198349</c:v>
                </c:pt>
                <c:pt idx="25">
                  <c:v>12828710.262198349</c:v>
                </c:pt>
                <c:pt idx="26">
                  <c:v>12828710.262198349</c:v>
                </c:pt>
                <c:pt idx="27">
                  <c:v>12898065.78719835</c:v>
                </c:pt>
                <c:pt idx="28">
                  <c:v>13101287.81219835</c:v>
                </c:pt>
                <c:pt idx="29">
                  <c:v>13204904.587198351</c:v>
                </c:pt>
                <c:pt idx="30">
                  <c:v>13143738.68719835</c:v>
                </c:pt>
                <c:pt idx="31">
                  <c:v>12948307.637198349</c:v>
                </c:pt>
                <c:pt idx="32">
                  <c:v>12771926.68719835</c:v>
                </c:pt>
                <c:pt idx="33">
                  <c:v>12542354.987198351</c:v>
                </c:pt>
                <c:pt idx="34">
                  <c:v>12259956.262198351</c:v>
                </c:pt>
                <c:pt idx="35">
                  <c:v>12051523.287198352</c:v>
                </c:pt>
                <c:pt idx="36">
                  <c:v>12011662.612198351</c:v>
                </c:pt>
                <c:pt idx="37">
                  <c:v>11743951.537198352</c:v>
                </c:pt>
                <c:pt idx="38">
                  <c:v>11457191.637198351</c:v>
                </c:pt>
                <c:pt idx="39">
                  <c:v>11220162.412198352</c:v>
                </c:pt>
                <c:pt idx="40">
                  <c:v>10913481.162198352</c:v>
                </c:pt>
                <c:pt idx="41">
                  <c:v>10563816.212198352</c:v>
                </c:pt>
                <c:pt idx="42">
                  <c:v>10302909.837198352</c:v>
                </c:pt>
                <c:pt idx="43">
                  <c:v>10025213.887198353</c:v>
                </c:pt>
                <c:pt idx="44">
                  <c:v>9805546.1871983539</c:v>
                </c:pt>
                <c:pt idx="45">
                  <c:v>9677096.4871983547</c:v>
                </c:pt>
                <c:pt idx="46">
                  <c:v>9640474.137198355</c:v>
                </c:pt>
                <c:pt idx="47">
                  <c:v>9336349.2871983554</c:v>
                </c:pt>
                <c:pt idx="48">
                  <c:v>8787790.8121983558</c:v>
                </c:pt>
                <c:pt idx="49">
                  <c:v>8727638.6121983565</c:v>
                </c:pt>
                <c:pt idx="50">
                  <c:v>8630973.7871983573</c:v>
                </c:pt>
                <c:pt idx="51">
                  <c:v>8546677.6621983573</c:v>
                </c:pt>
                <c:pt idx="52">
                  <c:v>8546677.6621983573</c:v>
                </c:pt>
                <c:pt idx="53">
                  <c:v>8525330.5121983569</c:v>
                </c:pt>
                <c:pt idx="54">
                  <c:v>7965655.1621983573</c:v>
                </c:pt>
                <c:pt idx="55">
                  <c:v>7677543.6871983577</c:v>
                </c:pt>
                <c:pt idx="56">
                  <c:v>7453337.462198358</c:v>
                </c:pt>
                <c:pt idx="57">
                  <c:v>7366079.337198358</c:v>
                </c:pt>
                <c:pt idx="58">
                  <c:v>7340179.6871983577</c:v>
                </c:pt>
                <c:pt idx="59">
                  <c:v>7286666.2621983578</c:v>
                </c:pt>
                <c:pt idx="60">
                  <c:v>7196643.6371983578</c:v>
                </c:pt>
                <c:pt idx="61">
                  <c:v>7132073.9371983577</c:v>
                </c:pt>
                <c:pt idx="62">
                  <c:v>6970267.0621983577</c:v>
                </c:pt>
                <c:pt idx="63">
                  <c:v>6908711.3621983575</c:v>
                </c:pt>
                <c:pt idx="64">
                  <c:v>6667315.6371983578</c:v>
                </c:pt>
                <c:pt idx="65">
                  <c:v>6543033.1871983577</c:v>
                </c:pt>
                <c:pt idx="66">
                  <c:v>6427727.6871983577</c:v>
                </c:pt>
                <c:pt idx="67">
                  <c:v>6306684.0121983578</c:v>
                </c:pt>
                <c:pt idx="68">
                  <c:v>6126770.2621983578</c:v>
                </c:pt>
                <c:pt idx="69">
                  <c:v>5944977.462198358</c:v>
                </c:pt>
                <c:pt idx="70">
                  <c:v>5791357.2371983584</c:v>
                </c:pt>
                <c:pt idx="71">
                  <c:v>5592187.6121983584</c:v>
                </c:pt>
                <c:pt idx="72">
                  <c:v>5406639.4121983582</c:v>
                </c:pt>
                <c:pt idx="73">
                  <c:v>5199500.7621983578</c:v>
                </c:pt>
                <c:pt idx="74">
                  <c:v>4928534.9371983577</c:v>
                </c:pt>
                <c:pt idx="75">
                  <c:v>4807842.2621983578</c:v>
                </c:pt>
                <c:pt idx="76">
                  <c:v>4712520.2621983578</c:v>
                </c:pt>
                <c:pt idx="77">
                  <c:v>4497131.6371983578</c:v>
                </c:pt>
                <c:pt idx="78">
                  <c:v>4497131.6371983578</c:v>
                </c:pt>
                <c:pt idx="79">
                  <c:v>4352211.9371983577</c:v>
                </c:pt>
                <c:pt idx="80">
                  <c:v>3971339.1121983575</c:v>
                </c:pt>
                <c:pt idx="81">
                  <c:v>3537064.2621983574</c:v>
                </c:pt>
                <c:pt idx="82">
                  <c:v>3118666.8371983576</c:v>
                </c:pt>
                <c:pt idx="83">
                  <c:v>2696263.0121983574</c:v>
                </c:pt>
                <c:pt idx="84">
                  <c:v>2290366.3871983574</c:v>
                </c:pt>
                <c:pt idx="85">
                  <c:v>2015084.0621983574</c:v>
                </c:pt>
                <c:pt idx="86">
                  <c:v>1736943.6871983574</c:v>
                </c:pt>
                <c:pt idx="87">
                  <c:v>1713212.5621983574</c:v>
                </c:pt>
                <c:pt idx="88">
                  <c:v>1652687.3121983574</c:v>
                </c:pt>
                <c:pt idx="89">
                  <c:v>1496031.6371983574</c:v>
                </c:pt>
                <c:pt idx="90">
                  <c:v>1343824.7121983573</c:v>
                </c:pt>
                <c:pt idx="91">
                  <c:v>1310576.8621983572</c:v>
                </c:pt>
                <c:pt idx="92">
                  <c:v>1267687.9871983572</c:v>
                </c:pt>
                <c:pt idx="93">
                  <c:v>1135778.2871983573</c:v>
                </c:pt>
                <c:pt idx="94">
                  <c:v>927627.93719835731</c:v>
                </c:pt>
                <c:pt idx="95">
                  <c:v>730094.03719835728</c:v>
                </c:pt>
                <c:pt idx="96">
                  <c:v>686805.08719835733</c:v>
                </c:pt>
                <c:pt idx="97">
                  <c:v>654474.46219835733</c:v>
                </c:pt>
                <c:pt idx="98">
                  <c:v>632820.01219835738</c:v>
                </c:pt>
                <c:pt idx="99">
                  <c:v>629215.68719835742</c:v>
                </c:pt>
                <c:pt idx="100">
                  <c:v>648708.36219835747</c:v>
                </c:pt>
                <c:pt idx="101">
                  <c:v>655528.36219835747</c:v>
                </c:pt>
                <c:pt idx="102">
                  <c:v>636716.13719835749</c:v>
                </c:pt>
                <c:pt idx="103">
                  <c:v>536967.33719835756</c:v>
                </c:pt>
                <c:pt idx="104">
                  <c:v>609243.71219835756</c:v>
                </c:pt>
                <c:pt idx="105">
                  <c:v>609243.71219835756</c:v>
                </c:pt>
                <c:pt idx="106">
                  <c:v>609816.21219835756</c:v>
                </c:pt>
                <c:pt idx="107">
                  <c:v>597920.71219835756</c:v>
                </c:pt>
                <c:pt idx="108">
                  <c:v>606620.71219835756</c:v>
                </c:pt>
                <c:pt idx="109">
                  <c:v>612975.71219835756</c:v>
                </c:pt>
                <c:pt idx="110">
                  <c:v>619425.71219835756</c:v>
                </c:pt>
                <c:pt idx="111">
                  <c:v>613553.21219835756</c:v>
                </c:pt>
                <c:pt idx="112">
                  <c:v>602751.26219835761</c:v>
                </c:pt>
                <c:pt idx="113">
                  <c:v>602729.26219835761</c:v>
                </c:pt>
                <c:pt idx="114">
                  <c:v>600323.26219835761</c:v>
                </c:pt>
                <c:pt idx="115">
                  <c:v>585360.96219835756</c:v>
                </c:pt>
                <c:pt idx="116">
                  <c:v>584760.21219835756</c:v>
                </c:pt>
                <c:pt idx="117">
                  <c:v>579772.76219835761</c:v>
                </c:pt>
                <c:pt idx="118">
                  <c:v>579772.76219835761</c:v>
                </c:pt>
                <c:pt idx="119">
                  <c:v>579772.76219835761</c:v>
                </c:pt>
                <c:pt idx="120">
                  <c:v>618842.76219835761</c:v>
                </c:pt>
                <c:pt idx="121">
                  <c:v>646101.18719835766</c:v>
                </c:pt>
                <c:pt idx="122">
                  <c:v>657314.93719835766</c:v>
                </c:pt>
                <c:pt idx="123">
                  <c:v>674664.93719835766</c:v>
                </c:pt>
                <c:pt idx="124">
                  <c:v>705245.68719835766</c:v>
                </c:pt>
                <c:pt idx="125">
                  <c:v>707395.68719835766</c:v>
                </c:pt>
                <c:pt idx="126">
                  <c:v>753615.9871983577</c:v>
                </c:pt>
                <c:pt idx="127">
                  <c:v>746778.93719835766</c:v>
                </c:pt>
                <c:pt idx="128">
                  <c:v>797358.93719835766</c:v>
                </c:pt>
                <c:pt idx="129">
                  <c:v>790511.13719835761</c:v>
                </c:pt>
                <c:pt idx="130">
                  <c:v>818374.88719835761</c:v>
                </c:pt>
                <c:pt idx="131">
                  <c:v>818374.88719835761</c:v>
                </c:pt>
                <c:pt idx="132">
                  <c:v>848447.38719835761</c:v>
                </c:pt>
                <c:pt idx="133">
                  <c:v>866190.38719835761</c:v>
                </c:pt>
                <c:pt idx="134">
                  <c:v>889879.38719835761</c:v>
                </c:pt>
                <c:pt idx="135">
                  <c:v>896329.38719835761</c:v>
                </c:pt>
                <c:pt idx="136">
                  <c:v>944629.38719835761</c:v>
                </c:pt>
                <c:pt idx="137">
                  <c:v>951029.88719835761</c:v>
                </c:pt>
                <c:pt idx="138">
                  <c:v>970909.88719835761</c:v>
                </c:pt>
                <c:pt idx="139">
                  <c:v>944139.68719835766</c:v>
                </c:pt>
                <c:pt idx="140">
                  <c:v>927119.81219835766</c:v>
                </c:pt>
                <c:pt idx="141">
                  <c:v>841874.06219835766</c:v>
                </c:pt>
                <c:pt idx="142">
                  <c:v>958934.06219835766</c:v>
                </c:pt>
                <c:pt idx="143">
                  <c:v>979174.06219835766</c:v>
                </c:pt>
                <c:pt idx="144">
                  <c:v>962421.68719835766</c:v>
                </c:pt>
                <c:pt idx="145">
                  <c:v>972780.51219835761</c:v>
                </c:pt>
                <c:pt idx="146">
                  <c:v>943006.26219835761</c:v>
                </c:pt>
                <c:pt idx="147">
                  <c:v>947119.53719835763</c:v>
                </c:pt>
                <c:pt idx="148">
                  <c:v>979299.66219835763</c:v>
                </c:pt>
                <c:pt idx="149">
                  <c:v>1004317.2621983576</c:v>
                </c:pt>
                <c:pt idx="150">
                  <c:v>1238931.5121983576</c:v>
                </c:pt>
                <c:pt idx="151">
                  <c:v>1281226.2871983577</c:v>
                </c:pt>
                <c:pt idx="152">
                  <c:v>1396617.2621983578</c:v>
                </c:pt>
                <c:pt idx="153">
                  <c:v>1718595.2621983578</c:v>
                </c:pt>
                <c:pt idx="154">
                  <c:v>2084626.8871983578</c:v>
                </c:pt>
                <c:pt idx="155">
                  <c:v>2280614.0621983577</c:v>
                </c:pt>
                <c:pt idx="156">
                  <c:v>2338251.2121983576</c:v>
                </c:pt>
                <c:pt idx="157">
                  <c:v>2338251.2121983576</c:v>
                </c:pt>
                <c:pt idx="158">
                  <c:v>2859381.2121983576</c:v>
                </c:pt>
                <c:pt idx="159">
                  <c:v>2928633.6621983577</c:v>
                </c:pt>
                <c:pt idx="160">
                  <c:v>2958733.6621983577</c:v>
                </c:pt>
                <c:pt idx="161">
                  <c:v>2985984.2871983577</c:v>
                </c:pt>
                <c:pt idx="162">
                  <c:v>3028694.1871983577</c:v>
                </c:pt>
                <c:pt idx="163">
                  <c:v>3469407.6371983578</c:v>
                </c:pt>
                <c:pt idx="164">
                  <c:v>3622896.4871983579</c:v>
                </c:pt>
                <c:pt idx="165">
                  <c:v>3985461.6871983581</c:v>
                </c:pt>
                <c:pt idx="166">
                  <c:v>4010144.3121983581</c:v>
                </c:pt>
                <c:pt idx="167">
                  <c:v>3854325.6371983583</c:v>
                </c:pt>
                <c:pt idx="168">
                  <c:v>3912250.8621983584</c:v>
                </c:pt>
                <c:pt idx="169">
                  <c:v>3844330.6121983584</c:v>
                </c:pt>
                <c:pt idx="170">
                  <c:v>3732841.7621983583</c:v>
                </c:pt>
                <c:pt idx="171">
                  <c:v>3738578.8371983585</c:v>
                </c:pt>
                <c:pt idx="172">
                  <c:v>3486841.0621983586</c:v>
                </c:pt>
                <c:pt idx="173">
                  <c:v>3059353.5121983588</c:v>
                </c:pt>
                <c:pt idx="174">
                  <c:v>3137043.837198359</c:v>
                </c:pt>
                <c:pt idx="175">
                  <c:v>2975186.462198359</c:v>
                </c:pt>
                <c:pt idx="176">
                  <c:v>2993469.587198359</c:v>
                </c:pt>
                <c:pt idx="177">
                  <c:v>2964984.3121983591</c:v>
                </c:pt>
                <c:pt idx="178">
                  <c:v>2957443.5621983591</c:v>
                </c:pt>
                <c:pt idx="179">
                  <c:v>2687719.9121983591</c:v>
                </c:pt>
                <c:pt idx="180">
                  <c:v>2529405.8621983593</c:v>
                </c:pt>
                <c:pt idx="181">
                  <c:v>2513791.4371983595</c:v>
                </c:pt>
                <c:pt idx="182">
                  <c:v>2366849.5121983597</c:v>
                </c:pt>
                <c:pt idx="183">
                  <c:v>2366849.5121983597</c:v>
                </c:pt>
                <c:pt idx="184">
                  <c:v>2260687.2371983598</c:v>
                </c:pt>
                <c:pt idx="185">
                  <c:v>2157150.3621983598</c:v>
                </c:pt>
                <c:pt idx="186">
                  <c:v>2189373.4871983598</c:v>
                </c:pt>
                <c:pt idx="187">
                  <c:v>2150695.06219836</c:v>
                </c:pt>
                <c:pt idx="188">
                  <c:v>2148178.0121983602</c:v>
                </c:pt>
                <c:pt idx="189">
                  <c:v>1955184.8871983602</c:v>
                </c:pt>
                <c:pt idx="190">
                  <c:v>1867397.1371983602</c:v>
                </c:pt>
                <c:pt idx="191">
                  <c:v>1820571.8871983602</c:v>
                </c:pt>
                <c:pt idx="192">
                  <c:v>1807731.1371983602</c:v>
                </c:pt>
                <c:pt idx="193">
                  <c:v>1831191.5871983601</c:v>
                </c:pt>
                <c:pt idx="194">
                  <c:v>1840350.7121983601</c:v>
                </c:pt>
                <c:pt idx="195">
                  <c:v>1905985.9621983601</c:v>
                </c:pt>
                <c:pt idx="196">
                  <c:v>1961077.5871983601</c:v>
                </c:pt>
                <c:pt idx="197">
                  <c:v>2036565.5871983601</c:v>
                </c:pt>
                <c:pt idx="198">
                  <c:v>2048403.5871983601</c:v>
                </c:pt>
                <c:pt idx="199">
                  <c:v>2080933.0371983601</c:v>
                </c:pt>
                <c:pt idx="200">
                  <c:v>2084354.3371983601</c:v>
                </c:pt>
                <c:pt idx="201">
                  <c:v>2037587.7121983601</c:v>
                </c:pt>
                <c:pt idx="202">
                  <c:v>2008685.2121983601</c:v>
                </c:pt>
                <c:pt idx="203">
                  <c:v>2180231.5871983599</c:v>
                </c:pt>
                <c:pt idx="204">
                  <c:v>2123504.0871983599</c:v>
                </c:pt>
                <c:pt idx="205">
                  <c:v>2423490.5371983601</c:v>
                </c:pt>
                <c:pt idx="206">
                  <c:v>2834140.5371983601</c:v>
                </c:pt>
                <c:pt idx="207">
                  <c:v>3031800.2371983603</c:v>
                </c:pt>
                <c:pt idx="208">
                  <c:v>3380078.2121983604</c:v>
                </c:pt>
                <c:pt idx="209">
                  <c:v>3380078.2121983604</c:v>
                </c:pt>
                <c:pt idx="210">
                  <c:v>3392069.6871983605</c:v>
                </c:pt>
                <c:pt idx="211">
                  <c:v>3576317.8621983603</c:v>
                </c:pt>
                <c:pt idx="212">
                  <c:v>3395752.3871983602</c:v>
                </c:pt>
                <c:pt idx="213">
                  <c:v>3324798.5371983601</c:v>
                </c:pt>
                <c:pt idx="214">
                  <c:v>3326958.1371983602</c:v>
                </c:pt>
                <c:pt idx="215">
                  <c:v>3432471.6121983603</c:v>
                </c:pt>
                <c:pt idx="216">
                  <c:v>3461576.3621983603</c:v>
                </c:pt>
                <c:pt idx="217">
                  <c:v>3541488.2871983601</c:v>
                </c:pt>
                <c:pt idx="218">
                  <c:v>3641978.2121983599</c:v>
                </c:pt>
                <c:pt idx="219">
                  <c:v>3655380.2621983597</c:v>
                </c:pt>
                <c:pt idx="220">
                  <c:v>3550116.9371983595</c:v>
                </c:pt>
                <c:pt idx="221">
                  <c:v>3470109.8121983595</c:v>
                </c:pt>
                <c:pt idx="222">
                  <c:v>3488095.4121983596</c:v>
                </c:pt>
                <c:pt idx="223">
                  <c:v>3440627.0371983596</c:v>
                </c:pt>
                <c:pt idx="224">
                  <c:v>3423513.6621983596</c:v>
                </c:pt>
                <c:pt idx="225">
                  <c:v>3336824.6621983596</c:v>
                </c:pt>
                <c:pt idx="226">
                  <c:v>3560615.3621983598</c:v>
                </c:pt>
                <c:pt idx="227">
                  <c:v>3761094.9621983599</c:v>
                </c:pt>
                <c:pt idx="228">
                  <c:v>3882692.6121983598</c:v>
                </c:pt>
                <c:pt idx="229">
                  <c:v>3648691.1121983598</c:v>
                </c:pt>
                <c:pt idx="230">
                  <c:v>3637850.0871983599</c:v>
                </c:pt>
                <c:pt idx="231">
                  <c:v>3661480.3371983599</c:v>
                </c:pt>
                <c:pt idx="232">
                  <c:v>3509143.9621983599</c:v>
                </c:pt>
                <c:pt idx="233">
                  <c:v>3355554.1121983598</c:v>
                </c:pt>
                <c:pt idx="234">
                  <c:v>3440784.6121983598</c:v>
                </c:pt>
                <c:pt idx="235">
                  <c:v>3440784.6121983598</c:v>
                </c:pt>
                <c:pt idx="236">
                  <c:v>3423770.1621983596</c:v>
                </c:pt>
                <c:pt idx="237">
                  <c:v>3195452.2871983596</c:v>
                </c:pt>
                <c:pt idx="238">
                  <c:v>3206802.2871983596</c:v>
                </c:pt>
                <c:pt idx="239">
                  <c:v>3337221.2371983598</c:v>
                </c:pt>
                <c:pt idx="240">
                  <c:v>3357806.1121983598</c:v>
                </c:pt>
                <c:pt idx="241">
                  <c:v>3195381.31219836</c:v>
                </c:pt>
                <c:pt idx="242">
                  <c:v>3158133.5121983602</c:v>
                </c:pt>
                <c:pt idx="243">
                  <c:v>3074263.2621983602</c:v>
                </c:pt>
                <c:pt idx="244">
                  <c:v>3156737.3871983602</c:v>
                </c:pt>
                <c:pt idx="245">
                  <c:v>2876741.2621983602</c:v>
                </c:pt>
                <c:pt idx="246">
                  <c:v>3020732.0121983602</c:v>
                </c:pt>
                <c:pt idx="247">
                  <c:v>2995594.1121983603</c:v>
                </c:pt>
                <c:pt idx="248">
                  <c:v>2785018.9871983603</c:v>
                </c:pt>
                <c:pt idx="249">
                  <c:v>2522965.4871983603</c:v>
                </c:pt>
                <c:pt idx="250">
                  <c:v>2430882.1121983603</c:v>
                </c:pt>
                <c:pt idx="251">
                  <c:v>2417208.5371983601</c:v>
                </c:pt>
                <c:pt idx="252">
                  <c:v>2457429.3871983602</c:v>
                </c:pt>
                <c:pt idx="253">
                  <c:v>2077696.1371983602</c:v>
                </c:pt>
                <c:pt idx="254">
                  <c:v>2172729.9621983604</c:v>
                </c:pt>
                <c:pt idx="255">
                  <c:v>2238621.2121983604</c:v>
                </c:pt>
                <c:pt idx="256">
                  <c:v>2278221.4621983604</c:v>
                </c:pt>
                <c:pt idx="257">
                  <c:v>2374960.7121983604</c:v>
                </c:pt>
                <c:pt idx="258">
                  <c:v>2413589.8371983604</c:v>
                </c:pt>
                <c:pt idx="259">
                  <c:v>2311016.7121983604</c:v>
                </c:pt>
                <c:pt idx="260">
                  <c:v>2308316.7121983604</c:v>
                </c:pt>
                <c:pt idx="261">
                  <c:v>2308316.7121983604</c:v>
                </c:pt>
                <c:pt idx="262">
                  <c:v>2323174.3371983604</c:v>
                </c:pt>
                <c:pt idx="263">
                  <c:v>2303337.8871983602</c:v>
                </c:pt>
                <c:pt idx="264">
                  <c:v>2215175.0121983602</c:v>
                </c:pt>
                <c:pt idx="265">
                  <c:v>2109183.2621983602</c:v>
                </c:pt>
                <c:pt idx="266">
                  <c:v>2087560.0621983602</c:v>
                </c:pt>
                <c:pt idx="267">
                  <c:v>2109257.0621983605</c:v>
                </c:pt>
                <c:pt idx="268">
                  <c:v>2130017.2621983606</c:v>
                </c:pt>
                <c:pt idx="269">
                  <c:v>2138447.6371983606</c:v>
                </c:pt>
                <c:pt idx="270">
                  <c:v>1971511.4371983607</c:v>
                </c:pt>
                <c:pt idx="271">
                  <c:v>1984380.4371983607</c:v>
                </c:pt>
                <c:pt idx="272">
                  <c:v>1919266.5871983606</c:v>
                </c:pt>
                <c:pt idx="273">
                  <c:v>2117542.9871983607</c:v>
                </c:pt>
                <c:pt idx="274">
                  <c:v>2095407.7871983608</c:v>
                </c:pt>
                <c:pt idx="275">
                  <c:v>1795073.1121983607</c:v>
                </c:pt>
                <c:pt idx="276">
                  <c:v>1888242.5121983606</c:v>
                </c:pt>
                <c:pt idx="277">
                  <c:v>2030434.6371983606</c:v>
                </c:pt>
                <c:pt idx="278">
                  <c:v>2439689.6621983605</c:v>
                </c:pt>
                <c:pt idx="279">
                  <c:v>3122665.7871983605</c:v>
                </c:pt>
                <c:pt idx="280">
                  <c:v>3697265.9871983603</c:v>
                </c:pt>
                <c:pt idx="281">
                  <c:v>3779342.5621983605</c:v>
                </c:pt>
                <c:pt idx="282">
                  <c:v>3872099.0621983605</c:v>
                </c:pt>
                <c:pt idx="283">
                  <c:v>3827744.0121983606</c:v>
                </c:pt>
                <c:pt idx="284">
                  <c:v>3812682.0121983606</c:v>
                </c:pt>
                <c:pt idx="285">
                  <c:v>3816089.1371983606</c:v>
                </c:pt>
                <c:pt idx="286">
                  <c:v>3776547.1371983606</c:v>
                </c:pt>
                <c:pt idx="287">
                  <c:v>3776547.1371983606</c:v>
                </c:pt>
                <c:pt idx="288">
                  <c:v>3912292.7621983606</c:v>
                </c:pt>
                <c:pt idx="289">
                  <c:v>3951161.8871983606</c:v>
                </c:pt>
                <c:pt idx="290">
                  <c:v>4006883.7121983608</c:v>
                </c:pt>
                <c:pt idx="291">
                  <c:v>3627532.2121983608</c:v>
                </c:pt>
                <c:pt idx="292">
                  <c:v>3691209.7371983607</c:v>
                </c:pt>
                <c:pt idx="293">
                  <c:v>3998659.7371983607</c:v>
                </c:pt>
                <c:pt idx="294">
                  <c:v>4008426.3371983608</c:v>
                </c:pt>
                <c:pt idx="295">
                  <c:v>4083617.2121983608</c:v>
                </c:pt>
                <c:pt idx="296">
                  <c:v>4081438.4871983607</c:v>
                </c:pt>
                <c:pt idx="297">
                  <c:v>4042576.4371983609</c:v>
                </c:pt>
                <c:pt idx="298">
                  <c:v>4057954.0621983609</c:v>
                </c:pt>
                <c:pt idx="299">
                  <c:v>4051548.4371983609</c:v>
                </c:pt>
                <c:pt idx="300">
                  <c:v>3921108.9371983609</c:v>
                </c:pt>
                <c:pt idx="301">
                  <c:v>3522608.6121983607</c:v>
                </c:pt>
                <c:pt idx="302">
                  <c:v>3284497.0121983606</c:v>
                </c:pt>
                <c:pt idx="303">
                  <c:v>3253794.2621983606</c:v>
                </c:pt>
                <c:pt idx="304">
                  <c:v>3165737.5121983606</c:v>
                </c:pt>
                <c:pt idx="305">
                  <c:v>2851453.5371983605</c:v>
                </c:pt>
                <c:pt idx="306">
                  <c:v>2744318.0121983606</c:v>
                </c:pt>
                <c:pt idx="307">
                  <c:v>2822930.8871983606</c:v>
                </c:pt>
                <c:pt idx="308">
                  <c:v>2960760.7871983605</c:v>
                </c:pt>
                <c:pt idx="309">
                  <c:v>2968578.9121983605</c:v>
                </c:pt>
                <c:pt idx="310">
                  <c:v>2982581.7871983605</c:v>
                </c:pt>
                <c:pt idx="311">
                  <c:v>3015554.3621983607</c:v>
                </c:pt>
                <c:pt idx="312">
                  <c:v>3018821.0871983608</c:v>
                </c:pt>
                <c:pt idx="313">
                  <c:v>3018821.0871983608</c:v>
                </c:pt>
                <c:pt idx="314">
                  <c:v>3074548.3371983608</c:v>
                </c:pt>
                <c:pt idx="315">
                  <c:v>3057731.9371983609</c:v>
                </c:pt>
                <c:pt idx="316">
                  <c:v>3263867.3121983609</c:v>
                </c:pt>
                <c:pt idx="317">
                  <c:v>3348409.8621983607</c:v>
                </c:pt>
                <c:pt idx="318">
                  <c:v>3451900.2371983607</c:v>
                </c:pt>
                <c:pt idx="319">
                  <c:v>3396548.0371983605</c:v>
                </c:pt>
                <c:pt idx="320">
                  <c:v>3418369.2121983604</c:v>
                </c:pt>
                <c:pt idx="321">
                  <c:v>3292289.3621983603</c:v>
                </c:pt>
                <c:pt idx="322">
                  <c:v>3360962.6871983605</c:v>
                </c:pt>
                <c:pt idx="323">
                  <c:v>3432252.0871983604</c:v>
                </c:pt>
                <c:pt idx="324">
                  <c:v>3539949.2121983604</c:v>
                </c:pt>
                <c:pt idx="325">
                  <c:v>3533247.7121983604</c:v>
                </c:pt>
                <c:pt idx="326">
                  <c:v>3538401.3871983602</c:v>
                </c:pt>
                <c:pt idx="327">
                  <c:v>3494882.7621983602</c:v>
                </c:pt>
                <c:pt idx="328">
                  <c:v>2901109.4621983599</c:v>
                </c:pt>
                <c:pt idx="329">
                  <c:v>2950937.7871983601</c:v>
                </c:pt>
                <c:pt idx="330">
                  <c:v>2872888.6121983603</c:v>
                </c:pt>
                <c:pt idx="331">
                  <c:v>2452577.8621983603</c:v>
                </c:pt>
                <c:pt idx="332">
                  <c:v>2449630.3371983604</c:v>
                </c:pt>
                <c:pt idx="333">
                  <c:v>2423318.6621983605</c:v>
                </c:pt>
                <c:pt idx="334">
                  <c:v>2399236.0371983605</c:v>
                </c:pt>
                <c:pt idx="335">
                  <c:v>2399031.7871983605</c:v>
                </c:pt>
                <c:pt idx="336">
                  <c:v>2361618.0371983605</c:v>
                </c:pt>
                <c:pt idx="337">
                  <c:v>2382189.0371983605</c:v>
                </c:pt>
                <c:pt idx="338">
                  <c:v>2368770.2121983604</c:v>
                </c:pt>
                <c:pt idx="339">
                  <c:v>2368770.2121983604</c:v>
                </c:pt>
                <c:pt idx="340">
                  <c:v>2475926.0871983604</c:v>
                </c:pt>
                <c:pt idx="341">
                  <c:v>2425162.9621983604</c:v>
                </c:pt>
                <c:pt idx="342">
                  <c:v>2428393.9621983604</c:v>
                </c:pt>
                <c:pt idx="343">
                  <c:v>2477787.3371983604</c:v>
                </c:pt>
                <c:pt idx="344">
                  <c:v>2451478.9621983604</c:v>
                </c:pt>
                <c:pt idx="345">
                  <c:v>2376139.5871983604</c:v>
                </c:pt>
                <c:pt idx="346">
                  <c:v>2318033.9621983604</c:v>
                </c:pt>
                <c:pt idx="347">
                  <c:v>2346694.3371983604</c:v>
                </c:pt>
                <c:pt idx="348">
                  <c:v>2504913.4121983605</c:v>
                </c:pt>
                <c:pt idx="349">
                  <c:v>2915632.9121983605</c:v>
                </c:pt>
                <c:pt idx="350">
                  <c:v>3499312.3621983603</c:v>
                </c:pt>
                <c:pt idx="351">
                  <c:v>3573189.4871983603</c:v>
                </c:pt>
                <c:pt idx="352">
                  <c:v>3591216.8621983603</c:v>
                </c:pt>
                <c:pt idx="353">
                  <c:v>3747934.8621983603</c:v>
                </c:pt>
                <c:pt idx="354">
                  <c:v>3491336.4121983601</c:v>
                </c:pt>
                <c:pt idx="355">
                  <c:v>3440163.7871983601</c:v>
                </c:pt>
                <c:pt idx="356">
                  <c:v>3342340.0371983601</c:v>
                </c:pt>
                <c:pt idx="357">
                  <c:v>3224445.4121983601</c:v>
                </c:pt>
                <c:pt idx="358">
                  <c:v>2664442.3621983603</c:v>
                </c:pt>
                <c:pt idx="359">
                  <c:v>2236163.6621983601</c:v>
                </c:pt>
                <c:pt idx="360">
                  <c:v>2068707.9621983601</c:v>
                </c:pt>
                <c:pt idx="361">
                  <c:v>1999764.2871983601</c:v>
                </c:pt>
                <c:pt idx="362">
                  <c:v>1929565.7871983601</c:v>
                </c:pt>
                <c:pt idx="363">
                  <c:v>1909737.36219836</c:v>
                </c:pt>
                <c:pt idx="364">
                  <c:v>1700178.7621983602</c:v>
                </c:pt>
                <c:pt idx="365">
                  <c:v>1991428.7621983602</c:v>
                </c:pt>
                <c:pt idx="366">
                  <c:v>2030597.0621983602</c:v>
                </c:pt>
                <c:pt idx="367">
                  <c:v>1899243.3371983601</c:v>
                </c:pt>
                <c:pt idx="368">
                  <c:v>1824085.5371983601</c:v>
                </c:pt>
                <c:pt idx="369">
                  <c:v>1805359.98719836</c:v>
                </c:pt>
                <c:pt idx="370">
                  <c:v>1804848.86219836</c:v>
                </c:pt>
                <c:pt idx="371">
                  <c:v>1837153.2621983599</c:v>
                </c:pt>
                <c:pt idx="372">
                  <c:v>1855413.56219836</c:v>
                </c:pt>
                <c:pt idx="373">
                  <c:v>1856798.06219836</c:v>
                </c:pt>
                <c:pt idx="374">
                  <c:v>1851991.92719836</c:v>
                </c:pt>
                <c:pt idx="375">
                  <c:v>1877791.92719836</c:v>
                </c:pt>
                <c:pt idx="376">
                  <c:v>1851935.6521983601</c:v>
                </c:pt>
                <c:pt idx="377">
                  <c:v>1838302.6271983602</c:v>
                </c:pt>
                <c:pt idx="378">
                  <c:v>1835994.3021983602</c:v>
                </c:pt>
                <c:pt idx="379">
                  <c:v>1913459.9021983603</c:v>
                </c:pt>
                <c:pt idx="380">
                  <c:v>1924365.1271983604</c:v>
                </c:pt>
                <c:pt idx="381">
                  <c:v>1767334.5271983603</c:v>
                </c:pt>
                <c:pt idx="382">
                  <c:v>1988758.4271983602</c:v>
                </c:pt>
                <c:pt idx="383">
                  <c:v>1974162.8521983603</c:v>
                </c:pt>
                <c:pt idx="384">
                  <c:v>2452682.6271983604</c:v>
                </c:pt>
                <c:pt idx="385">
                  <c:v>2656080.2271983605</c:v>
                </c:pt>
                <c:pt idx="386">
                  <c:v>2731538.9771983605</c:v>
                </c:pt>
                <c:pt idx="387">
                  <c:v>2791433.4771983605</c:v>
                </c:pt>
                <c:pt idx="388">
                  <c:v>2870008.4771983605</c:v>
                </c:pt>
                <c:pt idx="389">
                  <c:v>3010965.9771983605</c:v>
                </c:pt>
                <c:pt idx="390">
                  <c:v>3025304.6771983607</c:v>
                </c:pt>
                <c:pt idx="391">
                  <c:v>3069559.6771983607</c:v>
                </c:pt>
                <c:pt idx="392">
                  <c:v>4213509.1771983607</c:v>
                </c:pt>
                <c:pt idx="393">
                  <c:v>4174361.2021983606</c:v>
                </c:pt>
                <c:pt idx="394">
                  <c:v>3890469.3771983604</c:v>
                </c:pt>
                <c:pt idx="395">
                  <c:v>3415973.0021983604</c:v>
                </c:pt>
                <c:pt idx="396">
                  <c:v>3400027.5021983604</c:v>
                </c:pt>
                <c:pt idx="397">
                  <c:v>3387997.5021983604</c:v>
                </c:pt>
                <c:pt idx="398">
                  <c:v>3275601.5021983604</c:v>
                </c:pt>
                <c:pt idx="399">
                  <c:v>3275601.5021983604</c:v>
                </c:pt>
                <c:pt idx="400">
                  <c:v>3220934.2271983605</c:v>
                </c:pt>
                <c:pt idx="401">
                  <c:v>3235778.8521983605</c:v>
                </c:pt>
                <c:pt idx="402">
                  <c:v>3232703.6021983605</c:v>
                </c:pt>
                <c:pt idx="403">
                  <c:v>2755997.9771983605</c:v>
                </c:pt>
                <c:pt idx="404">
                  <c:v>2727157.9771983605</c:v>
                </c:pt>
                <c:pt idx="405">
                  <c:v>2587617.2271983605</c:v>
                </c:pt>
                <c:pt idx="406">
                  <c:v>2485855.8521983605</c:v>
                </c:pt>
                <c:pt idx="407">
                  <c:v>2490237.3771983604</c:v>
                </c:pt>
                <c:pt idx="408">
                  <c:v>2542490.5021983604</c:v>
                </c:pt>
                <c:pt idx="409">
                  <c:v>2833216.3771983604</c:v>
                </c:pt>
                <c:pt idx="410">
                  <c:v>3141320.3771983604</c:v>
                </c:pt>
                <c:pt idx="411">
                  <c:v>2919102.7271983605</c:v>
                </c:pt>
                <c:pt idx="412">
                  <c:v>3039924.3521983605</c:v>
                </c:pt>
                <c:pt idx="413">
                  <c:v>3150300.7021983606</c:v>
                </c:pt>
                <c:pt idx="414">
                  <c:v>3143125.8271983606</c:v>
                </c:pt>
                <c:pt idx="415">
                  <c:v>2879692.2521983604</c:v>
                </c:pt>
                <c:pt idx="416">
                  <c:v>2914605.2271983605</c:v>
                </c:pt>
                <c:pt idx="417">
                  <c:v>3050888.6521983603</c:v>
                </c:pt>
                <c:pt idx="418">
                  <c:v>3050888.6521983603</c:v>
                </c:pt>
                <c:pt idx="419">
                  <c:v>3050888.6521983603</c:v>
                </c:pt>
              </c:numCache>
            </c:numRef>
          </c:val>
          <c:smooth val="0"/>
        </c:ser>
        <c:dLbls>
          <c:showLegendKey val="0"/>
          <c:showVal val="0"/>
          <c:showCatName val="0"/>
          <c:showSerName val="0"/>
          <c:showPercent val="0"/>
          <c:showBubbleSize val="0"/>
        </c:dLbls>
        <c:marker val="1"/>
        <c:smooth val="0"/>
        <c:axId val="88049920"/>
        <c:axId val="88055808"/>
      </c:lineChart>
      <c:dateAx>
        <c:axId val="88049920"/>
        <c:scaling>
          <c:orientation val="minMax"/>
        </c:scaling>
        <c:delete val="0"/>
        <c:axPos val="b"/>
        <c:numFmt formatCode="[$-409]mmm\-yy;@" sourceLinked="0"/>
        <c:majorTickMark val="out"/>
        <c:minorTickMark val="none"/>
        <c:tickLblPos val="nextTo"/>
        <c:txPr>
          <a:bodyPr rot="-5400000" vert="horz"/>
          <a:lstStyle/>
          <a:p>
            <a:pPr>
              <a:defRPr/>
            </a:pPr>
            <a:endParaRPr lang="en-US"/>
          </a:p>
        </c:txPr>
        <c:crossAx val="88055808"/>
        <c:crosses val="autoZero"/>
        <c:auto val="1"/>
        <c:lblOffset val="100"/>
        <c:baseTimeUnit val="days"/>
        <c:majorUnit val="6"/>
        <c:majorTimeUnit val="months"/>
      </c:dateAx>
      <c:valAx>
        <c:axId val="88055808"/>
        <c:scaling>
          <c:orientation val="minMax"/>
        </c:scaling>
        <c:delete val="0"/>
        <c:axPos val="l"/>
        <c:majorGridlines/>
        <c:numFmt formatCode="#,##0" sourceLinked="0"/>
        <c:majorTickMark val="out"/>
        <c:minorTickMark val="none"/>
        <c:tickLblPos val="nextTo"/>
        <c:crossAx val="88049920"/>
        <c:crosses val="autoZero"/>
        <c:crossBetween val="between"/>
        <c:dispUnits>
          <c:builtInUnit val="millions"/>
          <c:dispUnitsLbl>
            <c:layout/>
            <c:tx>
              <c:rich>
                <a:bodyPr/>
                <a:lstStyle/>
                <a:p>
                  <a:pPr>
                    <a:defRPr b="0"/>
                  </a:pPr>
                  <a:r>
                    <a:rPr lang="en-US" b="0"/>
                    <a:t>Millions of Bank Florins</a:t>
                  </a:r>
                </a:p>
              </c:rich>
            </c:tx>
          </c:dispUnitsLbl>
        </c:dispUnits>
      </c:valAx>
    </c:plotArea>
    <c:legend>
      <c:legendPos val="b"/>
      <c:layout/>
      <c:overlay val="0"/>
    </c:legend>
    <c:plotVisOnly val="1"/>
    <c:dispBlanksAs val="gap"/>
    <c:showDLblsOverMax val="0"/>
  </c:chart>
  <c:spPr>
    <a:ln>
      <a:noFill/>
    </a:ln>
  </c:spPr>
  <c:txPr>
    <a:bodyPr/>
    <a:lstStyle/>
    <a:p>
      <a:pPr>
        <a:defRPr sz="1800">
          <a:latin typeface="Times New Roman" pitchFamily="18" charset="0"/>
          <a:cs typeface="Times New Roman" pitchFamily="18" charset="0"/>
        </a:defRPr>
      </a:pPr>
      <a:endParaRPr lang="en-U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1"/>
          <c:order val="0"/>
          <c:tx>
            <c:v>Cumulative Purchases</c:v>
          </c:tx>
          <c:spPr>
            <a:ln w="38100"/>
          </c:spPr>
          <c:marker>
            <c:symbol val="none"/>
          </c:marker>
          <c:cat>
            <c:numRef>
              <c:f>'New Weekly'!$L$9:$L$427</c:f>
              <c:numCache>
                <c:formatCode>d\-mmm\-yy</c:formatCode>
                <c:ptCount val="419"/>
                <c:pt idx="0">
                  <c:v>650522</c:v>
                </c:pt>
                <c:pt idx="1">
                  <c:v>650529</c:v>
                </c:pt>
                <c:pt idx="2">
                  <c:v>650536</c:v>
                </c:pt>
                <c:pt idx="3">
                  <c:v>650543</c:v>
                </c:pt>
                <c:pt idx="4">
                  <c:v>650550</c:v>
                </c:pt>
                <c:pt idx="5">
                  <c:v>650557</c:v>
                </c:pt>
                <c:pt idx="6">
                  <c:v>650564</c:v>
                </c:pt>
                <c:pt idx="7">
                  <c:v>650571</c:v>
                </c:pt>
                <c:pt idx="8">
                  <c:v>650578</c:v>
                </c:pt>
                <c:pt idx="9">
                  <c:v>650585</c:v>
                </c:pt>
                <c:pt idx="10">
                  <c:v>650592</c:v>
                </c:pt>
                <c:pt idx="11">
                  <c:v>650599</c:v>
                </c:pt>
                <c:pt idx="12">
                  <c:v>650606</c:v>
                </c:pt>
                <c:pt idx="13">
                  <c:v>650613</c:v>
                </c:pt>
                <c:pt idx="14">
                  <c:v>650620</c:v>
                </c:pt>
                <c:pt idx="15">
                  <c:v>650627</c:v>
                </c:pt>
                <c:pt idx="16">
                  <c:v>650634</c:v>
                </c:pt>
                <c:pt idx="17">
                  <c:v>650641</c:v>
                </c:pt>
                <c:pt idx="18">
                  <c:v>650648</c:v>
                </c:pt>
                <c:pt idx="19">
                  <c:v>650655</c:v>
                </c:pt>
                <c:pt idx="20">
                  <c:v>650662</c:v>
                </c:pt>
                <c:pt idx="21">
                  <c:v>650669</c:v>
                </c:pt>
                <c:pt idx="22">
                  <c:v>650676</c:v>
                </c:pt>
                <c:pt idx="23">
                  <c:v>650683</c:v>
                </c:pt>
                <c:pt idx="24">
                  <c:v>650690</c:v>
                </c:pt>
                <c:pt idx="25">
                  <c:v>650697</c:v>
                </c:pt>
                <c:pt idx="26">
                  <c:v>650704</c:v>
                </c:pt>
                <c:pt idx="27">
                  <c:v>650711</c:v>
                </c:pt>
                <c:pt idx="28">
                  <c:v>650718</c:v>
                </c:pt>
                <c:pt idx="29">
                  <c:v>650725</c:v>
                </c:pt>
                <c:pt idx="30">
                  <c:v>650732</c:v>
                </c:pt>
                <c:pt idx="31">
                  <c:v>650739</c:v>
                </c:pt>
                <c:pt idx="32">
                  <c:v>650746</c:v>
                </c:pt>
                <c:pt idx="33">
                  <c:v>650753</c:v>
                </c:pt>
                <c:pt idx="34">
                  <c:v>650760</c:v>
                </c:pt>
                <c:pt idx="35">
                  <c:v>650767</c:v>
                </c:pt>
                <c:pt idx="36">
                  <c:v>650774</c:v>
                </c:pt>
                <c:pt idx="37">
                  <c:v>650781</c:v>
                </c:pt>
                <c:pt idx="38">
                  <c:v>650788</c:v>
                </c:pt>
                <c:pt idx="39">
                  <c:v>650795</c:v>
                </c:pt>
                <c:pt idx="40">
                  <c:v>650802</c:v>
                </c:pt>
                <c:pt idx="41">
                  <c:v>650809</c:v>
                </c:pt>
                <c:pt idx="42">
                  <c:v>650816</c:v>
                </c:pt>
                <c:pt idx="43">
                  <c:v>650823</c:v>
                </c:pt>
                <c:pt idx="44">
                  <c:v>650830</c:v>
                </c:pt>
                <c:pt idx="45">
                  <c:v>650837</c:v>
                </c:pt>
                <c:pt idx="46">
                  <c:v>650844</c:v>
                </c:pt>
                <c:pt idx="47">
                  <c:v>650851</c:v>
                </c:pt>
                <c:pt idx="48">
                  <c:v>650858</c:v>
                </c:pt>
                <c:pt idx="49">
                  <c:v>650865</c:v>
                </c:pt>
                <c:pt idx="50">
                  <c:v>650872</c:v>
                </c:pt>
                <c:pt idx="51">
                  <c:v>650879</c:v>
                </c:pt>
                <c:pt idx="52">
                  <c:v>650886</c:v>
                </c:pt>
                <c:pt idx="53">
                  <c:v>650893</c:v>
                </c:pt>
                <c:pt idx="54">
                  <c:v>650900</c:v>
                </c:pt>
                <c:pt idx="55">
                  <c:v>650907</c:v>
                </c:pt>
                <c:pt idx="56">
                  <c:v>650914</c:v>
                </c:pt>
                <c:pt idx="57">
                  <c:v>650921</c:v>
                </c:pt>
                <c:pt idx="58">
                  <c:v>650928</c:v>
                </c:pt>
                <c:pt idx="59">
                  <c:v>650935</c:v>
                </c:pt>
                <c:pt idx="60">
                  <c:v>650942</c:v>
                </c:pt>
                <c:pt idx="61">
                  <c:v>650949</c:v>
                </c:pt>
                <c:pt idx="62">
                  <c:v>650956</c:v>
                </c:pt>
                <c:pt idx="63">
                  <c:v>650963</c:v>
                </c:pt>
                <c:pt idx="64">
                  <c:v>650970</c:v>
                </c:pt>
                <c:pt idx="65">
                  <c:v>650977</c:v>
                </c:pt>
                <c:pt idx="66">
                  <c:v>650984</c:v>
                </c:pt>
                <c:pt idx="67">
                  <c:v>650991</c:v>
                </c:pt>
                <c:pt idx="68">
                  <c:v>650998</c:v>
                </c:pt>
                <c:pt idx="69">
                  <c:v>651005</c:v>
                </c:pt>
                <c:pt idx="70">
                  <c:v>651012</c:v>
                </c:pt>
                <c:pt idx="71">
                  <c:v>651019</c:v>
                </c:pt>
                <c:pt idx="72">
                  <c:v>651026</c:v>
                </c:pt>
                <c:pt idx="73">
                  <c:v>651033</c:v>
                </c:pt>
                <c:pt idx="74">
                  <c:v>651040</c:v>
                </c:pt>
                <c:pt idx="75">
                  <c:v>651047</c:v>
                </c:pt>
                <c:pt idx="76">
                  <c:v>651054</c:v>
                </c:pt>
                <c:pt idx="77">
                  <c:v>651061</c:v>
                </c:pt>
                <c:pt idx="78">
                  <c:v>651068</c:v>
                </c:pt>
                <c:pt idx="79">
                  <c:v>651075</c:v>
                </c:pt>
                <c:pt idx="80">
                  <c:v>651082</c:v>
                </c:pt>
                <c:pt idx="81">
                  <c:v>651089</c:v>
                </c:pt>
                <c:pt idx="82">
                  <c:v>651096</c:v>
                </c:pt>
                <c:pt idx="83">
                  <c:v>651103</c:v>
                </c:pt>
                <c:pt idx="84">
                  <c:v>651110</c:v>
                </c:pt>
                <c:pt idx="85">
                  <c:v>651117</c:v>
                </c:pt>
                <c:pt idx="86">
                  <c:v>651124</c:v>
                </c:pt>
                <c:pt idx="87">
                  <c:v>651131</c:v>
                </c:pt>
                <c:pt idx="88">
                  <c:v>651138</c:v>
                </c:pt>
                <c:pt idx="89">
                  <c:v>651145</c:v>
                </c:pt>
                <c:pt idx="90">
                  <c:v>651152</c:v>
                </c:pt>
                <c:pt idx="91">
                  <c:v>651159</c:v>
                </c:pt>
                <c:pt idx="92">
                  <c:v>651166</c:v>
                </c:pt>
                <c:pt idx="93">
                  <c:v>651173</c:v>
                </c:pt>
                <c:pt idx="94">
                  <c:v>651180</c:v>
                </c:pt>
                <c:pt idx="95">
                  <c:v>651187</c:v>
                </c:pt>
                <c:pt idx="96">
                  <c:v>651194</c:v>
                </c:pt>
                <c:pt idx="97">
                  <c:v>651201</c:v>
                </c:pt>
                <c:pt idx="98">
                  <c:v>651208</c:v>
                </c:pt>
                <c:pt idx="99">
                  <c:v>651215</c:v>
                </c:pt>
                <c:pt idx="100">
                  <c:v>651222</c:v>
                </c:pt>
                <c:pt idx="101">
                  <c:v>651229</c:v>
                </c:pt>
                <c:pt idx="102">
                  <c:v>651236</c:v>
                </c:pt>
                <c:pt idx="103">
                  <c:v>651243</c:v>
                </c:pt>
                <c:pt idx="104">
                  <c:v>651250</c:v>
                </c:pt>
                <c:pt idx="105">
                  <c:v>651257</c:v>
                </c:pt>
                <c:pt idx="106">
                  <c:v>651264</c:v>
                </c:pt>
                <c:pt idx="107">
                  <c:v>651271</c:v>
                </c:pt>
                <c:pt idx="108">
                  <c:v>651278</c:v>
                </c:pt>
                <c:pt idx="109">
                  <c:v>651285</c:v>
                </c:pt>
                <c:pt idx="110">
                  <c:v>651292</c:v>
                </c:pt>
                <c:pt idx="111">
                  <c:v>651299</c:v>
                </c:pt>
                <c:pt idx="112">
                  <c:v>651306</c:v>
                </c:pt>
                <c:pt idx="113">
                  <c:v>651313</c:v>
                </c:pt>
                <c:pt idx="114">
                  <c:v>651320</c:v>
                </c:pt>
                <c:pt idx="115">
                  <c:v>651327</c:v>
                </c:pt>
                <c:pt idx="116">
                  <c:v>651334</c:v>
                </c:pt>
                <c:pt idx="117">
                  <c:v>651341</c:v>
                </c:pt>
                <c:pt idx="118">
                  <c:v>651348</c:v>
                </c:pt>
                <c:pt idx="119">
                  <c:v>651355</c:v>
                </c:pt>
                <c:pt idx="120">
                  <c:v>651362</c:v>
                </c:pt>
                <c:pt idx="121">
                  <c:v>651369</c:v>
                </c:pt>
                <c:pt idx="122">
                  <c:v>651376</c:v>
                </c:pt>
                <c:pt idx="123">
                  <c:v>651383</c:v>
                </c:pt>
                <c:pt idx="124">
                  <c:v>651390</c:v>
                </c:pt>
                <c:pt idx="125">
                  <c:v>651397</c:v>
                </c:pt>
                <c:pt idx="126">
                  <c:v>651404</c:v>
                </c:pt>
                <c:pt idx="127">
                  <c:v>651411</c:v>
                </c:pt>
                <c:pt idx="128">
                  <c:v>651418</c:v>
                </c:pt>
                <c:pt idx="129">
                  <c:v>651425</c:v>
                </c:pt>
                <c:pt idx="130">
                  <c:v>651432</c:v>
                </c:pt>
                <c:pt idx="131">
                  <c:v>651439</c:v>
                </c:pt>
                <c:pt idx="132">
                  <c:v>651446</c:v>
                </c:pt>
                <c:pt idx="133">
                  <c:v>651453</c:v>
                </c:pt>
                <c:pt idx="134">
                  <c:v>651460</c:v>
                </c:pt>
                <c:pt idx="135">
                  <c:v>651467</c:v>
                </c:pt>
                <c:pt idx="136">
                  <c:v>651474</c:v>
                </c:pt>
                <c:pt idx="137">
                  <c:v>651481</c:v>
                </c:pt>
                <c:pt idx="138">
                  <c:v>651488</c:v>
                </c:pt>
                <c:pt idx="139">
                  <c:v>651495</c:v>
                </c:pt>
                <c:pt idx="140">
                  <c:v>651502</c:v>
                </c:pt>
                <c:pt idx="141">
                  <c:v>651509</c:v>
                </c:pt>
                <c:pt idx="142">
                  <c:v>651516</c:v>
                </c:pt>
                <c:pt idx="143">
                  <c:v>651523</c:v>
                </c:pt>
                <c:pt idx="144">
                  <c:v>651530</c:v>
                </c:pt>
                <c:pt idx="145">
                  <c:v>651537</c:v>
                </c:pt>
                <c:pt idx="146">
                  <c:v>651544</c:v>
                </c:pt>
                <c:pt idx="147">
                  <c:v>651551</c:v>
                </c:pt>
                <c:pt idx="148">
                  <c:v>651558</c:v>
                </c:pt>
                <c:pt idx="149">
                  <c:v>651565</c:v>
                </c:pt>
                <c:pt idx="150">
                  <c:v>651572</c:v>
                </c:pt>
                <c:pt idx="151">
                  <c:v>651579</c:v>
                </c:pt>
                <c:pt idx="152">
                  <c:v>651586</c:v>
                </c:pt>
                <c:pt idx="153">
                  <c:v>651593</c:v>
                </c:pt>
                <c:pt idx="154">
                  <c:v>651600</c:v>
                </c:pt>
                <c:pt idx="155">
                  <c:v>651607</c:v>
                </c:pt>
                <c:pt idx="156">
                  <c:v>651614</c:v>
                </c:pt>
                <c:pt idx="157">
                  <c:v>651621</c:v>
                </c:pt>
                <c:pt idx="158">
                  <c:v>651628</c:v>
                </c:pt>
                <c:pt idx="159">
                  <c:v>651635</c:v>
                </c:pt>
                <c:pt idx="160">
                  <c:v>651642</c:v>
                </c:pt>
                <c:pt idx="161">
                  <c:v>651649</c:v>
                </c:pt>
                <c:pt idx="162">
                  <c:v>651656</c:v>
                </c:pt>
                <c:pt idx="163">
                  <c:v>651663</c:v>
                </c:pt>
                <c:pt idx="164">
                  <c:v>651670</c:v>
                </c:pt>
                <c:pt idx="165">
                  <c:v>651677</c:v>
                </c:pt>
                <c:pt idx="166">
                  <c:v>651684</c:v>
                </c:pt>
                <c:pt idx="167">
                  <c:v>651691</c:v>
                </c:pt>
                <c:pt idx="168">
                  <c:v>651698</c:v>
                </c:pt>
                <c:pt idx="169">
                  <c:v>651705</c:v>
                </c:pt>
                <c:pt idx="170">
                  <c:v>651712</c:v>
                </c:pt>
                <c:pt idx="171">
                  <c:v>651719</c:v>
                </c:pt>
                <c:pt idx="172">
                  <c:v>651726</c:v>
                </c:pt>
                <c:pt idx="173">
                  <c:v>651733</c:v>
                </c:pt>
                <c:pt idx="174">
                  <c:v>651740</c:v>
                </c:pt>
                <c:pt idx="175">
                  <c:v>651747</c:v>
                </c:pt>
                <c:pt idx="176">
                  <c:v>651754</c:v>
                </c:pt>
                <c:pt idx="177">
                  <c:v>651761</c:v>
                </c:pt>
                <c:pt idx="178">
                  <c:v>651768</c:v>
                </c:pt>
                <c:pt idx="179">
                  <c:v>651775</c:v>
                </c:pt>
                <c:pt idx="180">
                  <c:v>651782</c:v>
                </c:pt>
                <c:pt idx="181">
                  <c:v>651789</c:v>
                </c:pt>
                <c:pt idx="182">
                  <c:v>651796</c:v>
                </c:pt>
                <c:pt idx="183">
                  <c:v>651803</c:v>
                </c:pt>
                <c:pt idx="184">
                  <c:v>651810</c:v>
                </c:pt>
                <c:pt idx="185">
                  <c:v>651817</c:v>
                </c:pt>
                <c:pt idx="186">
                  <c:v>651824</c:v>
                </c:pt>
                <c:pt idx="187">
                  <c:v>651831</c:v>
                </c:pt>
                <c:pt idx="188">
                  <c:v>651838</c:v>
                </c:pt>
                <c:pt idx="189">
                  <c:v>651845</c:v>
                </c:pt>
                <c:pt idx="190">
                  <c:v>651852</c:v>
                </c:pt>
                <c:pt idx="191">
                  <c:v>651859</c:v>
                </c:pt>
                <c:pt idx="192">
                  <c:v>651866</c:v>
                </c:pt>
                <c:pt idx="193">
                  <c:v>651873</c:v>
                </c:pt>
                <c:pt idx="194">
                  <c:v>651880</c:v>
                </c:pt>
                <c:pt idx="195">
                  <c:v>651887</c:v>
                </c:pt>
                <c:pt idx="196">
                  <c:v>651894</c:v>
                </c:pt>
                <c:pt idx="197">
                  <c:v>651901</c:v>
                </c:pt>
                <c:pt idx="198">
                  <c:v>651908</c:v>
                </c:pt>
                <c:pt idx="199">
                  <c:v>651915</c:v>
                </c:pt>
                <c:pt idx="200">
                  <c:v>651922</c:v>
                </c:pt>
                <c:pt idx="201">
                  <c:v>651929</c:v>
                </c:pt>
                <c:pt idx="202">
                  <c:v>651936</c:v>
                </c:pt>
                <c:pt idx="203">
                  <c:v>651943</c:v>
                </c:pt>
                <c:pt idx="204">
                  <c:v>651950</c:v>
                </c:pt>
                <c:pt idx="205">
                  <c:v>651957</c:v>
                </c:pt>
                <c:pt idx="206">
                  <c:v>651964</c:v>
                </c:pt>
                <c:pt idx="207">
                  <c:v>651971</c:v>
                </c:pt>
                <c:pt idx="208">
                  <c:v>651978</c:v>
                </c:pt>
                <c:pt idx="209">
                  <c:v>651985</c:v>
                </c:pt>
                <c:pt idx="210">
                  <c:v>651992</c:v>
                </c:pt>
                <c:pt idx="211">
                  <c:v>651999</c:v>
                </c:pt>
                <c:pt idx="212">
                  <c:v>652006</c:v>
                </c:pt>
                <c:pt idx="213">
                  <c:v>652013</c:v>
                </c:pt>
                <c:pt idx="214">
                  <c:v>652020</c:v>
                </c:pt>
                <c:pt idx="215">
                  <c:v>652027</c:v>
                </c:pt>
                <c:pt idx="216">
                  <c:v>652034</c:v>
                </c:pt>
                <c:pt idx="217">
                  <c:v>652041</c:v>
                </c:pt>
                <c:pt idx="218">
                  <c:v>652048</c:v>
                </c:pt>
                <c:pt idx="219">
                  <c:v>652055</c:v>
                </c:pt>
                <c:pt idx="220">
                  <c:v>652062</c:v>
                </c:pt>
                <c:pt idx="221">
                  <c:v>652069</c:v>
                </c:pt>
                <c:pt idx="222">
                  <c:v>652076</c:v>
                </c:pt>
                <c:pt idx="223">
                  <c:v>652083</c:v>
                </c:pt>
                <c:pt idx="224">
                  <c:v>652090</c:v>
                </c:pt>
                <c:pt idx="225">
                  <c:v>652097</c:v>
                </c:pt>
                <c:pt idx="226">
                  <c:v>652104</c:v>
                </c:pt>
                <c:pt idx="227">
                  <c:v>652111</c:v>
                </c:pt>
                <c:pt idx="228">
                  <c:v>652118</c:v>
                </c:pt>
                <c:pt idx="229">
                  <c:v>652125</c:v>
                </c:pt>
                <c:pt idx="230">
                  <c:v>652132</c:v>
                </c:pt>
                <c:pt idx="231">
                  <c:v>652139</c:v>
                </c:pt>
                <c:pt idx="232">
                  <c:v>652146</c:v>
                </c:pt>
                <c:pt idx="233">
                  <c:v>652153</c:v>
                </c:pt>
                <c:pt idx="234">
                  <c:v>652160</c:v>
                </c:pt>
                <c:pt idx="235">
                  <c:v>652167</c:v>
                </c:pt>
                <c:pt idx="236">
                  <c:v>652174</c:v>
                </c:pt>
                <c:pt idx="237">
                  <c:v>652181</c:v>
                </c:pt>
                <c:pt idx="238">
                  <c:v>652188</c:v>
                </c:pt>
                <c:pt idx="239">
                  <c:v>652195</c:v>
                </c:pt>
                <c:pt idx="240">
                  <c:v>652202</c:v>
                </c:pt>
                <c:pt idx="241">
                  <c:v>652209</c:v>
                </c:pt>
                <c:pt idx="242">
                  <c:v>652216</c:v>
                </c:pt>
                <c:pt idx="243">
                  <c:v>652223</c:v>
                </c:pt>
                <c:pt idx="244">
                  <c:v>652230</c:v>
                </c:pt>
                <c:pt idx="245">
                  <c:v>652237</c:v>
                </c:pt>
                <c:pt idx="246">
                  <c:v>652244</c:v>
                </c:pt>
                <c:pt idx="247">
                  <c:v>652251</c:v>
                </c:pt>
                <c:pt idx="248">
                  <c:v>652258</c:v>
                </c:pt>
                <c:pt idx="249">
                  <c:v>652265</c:v>
                </c:pt>
                <c:pt idx="250">
                  <c:v>652272</c:v>
                </c:pt>
                <c:pt idx="251">
                  <c:v>652279</c:v>
                </c:pt>
                <c:pt idx="252">
                  <c:v>652286</c:v>
                </c:pt>
                <c:pt idx="253">
                  <c:v>652293</c:v>
                </c:pt>
                <c:pt idx="254">
                  <c:v>652300</c:v>
                </c:pt>
                <c:pt idx="255">
                  <c:v>652307</c:v>
                </c:pt>
                <c:pt idx="256">
                  <c:v>652314</c:v>
                </c:pt>
                <c:pt idx="257">
                  <c:v>652321</c:v>
                </c:pt>
                <c:pt idx="258">
                  <c:v>652328</c:v>
                </c:pt>
                <c:pt idx="259">
                  <c:v>652335</c:v>
                </c:pt>
                <c:pt idx="260">
                  <c:v>652342</c:v>
                </c:pt>
                <c:pt idx="261">
                  <c:v>652349</c:v>
                </c:pt>
                <c:pt idx="262">
                  <c:v>652356</c:v>
                </c:pt>
                <c:pt idx="263">
                  <c:v>652363</c:v>
                </c:pt>
                <c:pt idx="264">
                  <c:v>652370</c:v>
                </c:pt>
                <c:pt idx="265">
                  <c:v>652377</c:v>
                </c:pt>
                <c:pt idx="266">
                  <c:v>652384</c:v>
                </c:pt>
                <c:pt idx="267">
                  <c:v>652391</c:v>
                </c:pt>
                <c:pt idx="268">
                  <c:v>652398</c:v>
                </c:pt>
                <c:pt idx="269">
                  <c:v>652405</c:v>
                </c:pt>
                <c:pt idx="270">
                  <c:v>652412</c:v>
                </c:pt>
                <c:pt idx="271">
                  <c:v>652419</c:v>
                </c:pt>
                <c:pt idx="272">
                  <c:v>652426</c:v>
                </c:pt>
                <c:pt idx="273">
                  <c:v>652433</c:v>
                </c:pt>
                <c:pt idx="274">
                  <c:v>652440</c:v>
                </c:pt>
                <c:pt idx="275">
                  <c:v>652447</c:v>
                </c:pt>
                <c:pt idx="276">
                  <c:v>652454</c:v>
                </c:pt>
                <c:pt idx="277">
                  <c:v>652461</c:v>
                </c:pt>
                <c:pt idx="278">
                  <c:v>652468</c:v>
                </c:pt>
                <c:pt idx="279">
                  <c:v>652475</c:v>
                </c:pt>
                <c:pt idx="280">
                  <c:v>652482</c:v>
                </c:pt>
                <c:pt idx="281">
                  <c:v>652489</c:v>
                </c:pt>
                <c:pt idx="282">
                  <c:v>652496</c:v>
                </c:pt>
                <c:pt idx="283">
                  <c:v>652503</c:v>
                </c:pt>
                <c:pt idx="284">
                  <c:v>652510</c:v>
                </c:pt>
                <c:pt idx="285">
                  <c:v>652517</c:v>
                </c:pt>
                <c:pt idx="286">
                  <c:v>652524</c:v>
                </c:pt>
                <c:pt idx="287">
                  <c:v>652531</c:v>
                </c:pt>
                <c:pt idx="288">
                  <c:v>652538</c:v>
                </c:pt>
                <c:pt idx="289">
                  <c:v>652545</c:v>
                </c:pt>
                <c:pt idx="290">
                  <c:v>652552</c:v>
                </c:pt>
                <c:pt idx="291">
                  <c:v>652559</c:v>
                </c:pt>
                <c:pt idx="292">
                  <c:v>652566</c:v>
                </c:pt>
                <c:pt idx="293">
                  <c:v>652573</c:v>
                </c:pt>
                <c:pt idx="294">
                  <c:v>652580</c:v>
                </c:pt>
                <c:pt idx="295">
                  <c:v>652587</c:v>
                </c:pt>
                <c:pt idx="296">
                  <c:v>652594</c:v>
                </c:pt>
                <c:pt idx="297">
                  <c:v>652601</c:v>
                </c:pt>
                <c:pt idx="298">
                  <c:v>652608</c:v>
                </c:pt>
                <c:pt idx="299">
                  <c:v>652615</c:v>
                </c:pt>
                <c:pt idx="300">
                  <c:v>652622</c:v>
                </c:pt>
                <c:pt idx="301">
                  <c:v>652629</c:v>
                </c:pt>
                <c:pt idx="302">
                  <c:v>652636</c:v>
                </c:pt>
                <c:pt idx="303">
                  <c:v>652643</c:v>
                </c:pt>
                <c:pt idx="304">
                  <c:v>652650</c:v>
                </c:pt>
                <c:pt idx="305">
                  <c:v>652657</c:v>
                </c:pt>
                <c:pt idx="306">
                  <c:v>652664</c:v>
                </c:pt>
                <c:pt idx="307">
                  <c:v>652671</c:v>
                </c:pt>
                <c:pt idx="308">
                  <c:v>652678</c:v>
                </c:pt>
                <c:pt idx="309">
                  <c:v>652685</c:v>
                </c:pt>
                <c:pt idx="310">
                  <c:v>652692</c:v>
                </c:pt>
                <c:pt idx="311">
                  <c:v>652699</c:v>
                </c:pt>
                <c:pt idx="312">
                  <c:v>652706</c:v>
                </c:pt>
                <c:pt idx="313">
                  <c:v>652713</c:v>
                </c:pt>
                <c:pt idx="314">
                  <c:v>652720</c:v>
                </c:pt>
                <c:pt idx="315">
                  <c:v>652727</c:v>
                </c:pt>
                <c:pt idx="316">
                  <c:v>652734</c:v>
                </c:pt>
                <c:pt idx="317">
                  <c:v>652741</c:v>
                </c:pt>
                <c:pt idx="318">
                  <c:v>652748</c:v>
                </c:pt>
                <c:pt idx="319">
                  <c:v>652755</c:v>
                </c:pt>
                <c:pt idx="320">
                  <c:v>652762</c:v>
                </c:pt>
                <c:pt idx="321">
                  <c:v>652769</c:v>
                </c:pt>
                <c:pt idx="322">
                  <c:v>652776</c:v>
                </c:pt>
                <c:pt idx="323">
                  <c:v>652783</c:v>
                </c:pt>
                <c:pt idx="324">
                  <c:v>652790</c:v>
                </c:pt>
                <c:pt idx="325">
                  <c:v>652797</c:v>
                </c:pt>
                <c:pt idx="326">
                  <c:v>652804</c:v>
                </c:pt>
                <c:pt idx="327">
                  <c:v>652811</c:v>
                </c:pt>
                <c:pt idx="328">
                  <c:v>652818</c:v>
                </c:pt>
                <c:pt idx="329">
                  <c:v>652825</c:v>
                </c:pt>
                <c:pt idx="330">
                  <c:v>652832</c:v>
                </c:pt>
                <c:pt idx="331">
                  <c:v>652839</c:v>
                </c:pt>
                <c:pt idx="332">
                  <c:v>652846</c:v>
                </c:pt>
                <c:pt idx="333">
                  <c:v>652853</c:v>
                </c:pt>
                <c:pt idx="334">
                  <c:v>652860</c:v>
                </c:pt>
                <c:pt idx="335">
                  <c:v>652867</c:v>
                </c:pt>
                <c:pt idx="336">
                  <c:v>652874</c:v>
                </c:pt>
                <c:pt idx="337">
                  <c:v>652881</c:v>
                </c:pt>
                <c:pt idx="338">
                  <c:v>652888</c:v>
                </c:pt>
                <c:pt idx="339">
                  <c:v>652895</c:v>
                </c:pt>
                <c:pt idx="340">
                  <c:v>652902</c:v>
                </c:pt>
                <c:pt idx="341">
                  <c:v>652909</c:v>
                </c:pt>
                <c:pt idx="342">
                  <c:v>652916</c:v>
                </c:pt>
                <c:pt idx="343">
                  <c:v>652923</c:v>
                </c:pt>
                <c:pt idx="344">
                  <c:v>652930</c:v>
                </c:pt>
                <c:pt idx="345">
                  <c:v>652937</c:v>
                </c:pt>
                <c:pt idx="346">
                  <c:v>652944</c:v>
                </c:pt>
                <c:pt idx="347">
                  <c:v>652951</c:v>
                </c:pt>
                <c:pt idx="348">
                  <c:v>652958</c:v>
                </c:pt>
                <c:pt idx="349">
                  <c:v>652965</c:v>
                </c:pt>
                <c:pt idx="350">
                  <c:v>652972</c:v>
                </c:pt>
                <c:pt idx="351">
                  <c:v>652979</c:v>
                </c:pt>
                <c:pt idx="352">
                  <c:v>652986</c:v>
                </c:pt>
                <c:pt idx="353">
                  <c:v>652993</c:v>
                </c:pt>
                <c:pt idx="354">
                  <c:v>653000</c:v>
                </c:pt>
                <c:pt idx="355">
                  <c:v>653007</c:v>
                </c:pt>
                <c:pt idx="356">
                  <c:v>653014</c:v>
                </c:pt>
                <c:pt idx="357">
                  <c:v>653021</c:v>
                </c:pt>
                <c:pt idx="358">
                  <c:v>653028</c:v>
                </c:pt>
                <c:pt idx="359">
                  <c:v>653035</c:v>
                </c:pt>
                <c:pt idx="360">
                  <c:v>653042</c:v>
                </c:pt>
                <c:pt idx="361">
                  <c:v>653049</c:v>
                </c:pt>
                <c:pt idx="362">
                  <c:v>653056</c:v>
                </c:pt>
                <c:pt idx="363">
                  <c:v>653063</c:v>
                </c:pt>
                <c:pt idx="364">
                  <c:v>653070</c:v>
                </c:pt>
                <c:pt idx="365">
                  <c:v>653077</c:v>
                </c:pt>
                <c:pt idx="366">
                  <c:v>653084</c:v>
                </c:pt>
                <c:pt idx="367">
                  <c:v>653091</c:v>
                </c:pt>
                <c:pt idx="368">
                  <c:v>653098</c:v>
                </c:pt>
                <c:pt idx="369">
                  <c:v>653105</c:v>
                </c:pt>
                <c:pt idx="370">
                  <c:v>653112</c:v>
                </c:pt>
                <c:pt idx="371">
                  <c:v>653119</c:v>
                </c:pt>
                <c:pt idx="372">
                  <c:v>653126</c:v>
                </c:pt>
                <c:pt idx="373">
                  <c:v>653133</c:v>
                </c:pt>
                <c:pt idx="374">
                  <c:v>653140</c:v>
                </c:pt>
                <c:pt idx="375">
                  <c:v>653147</c:v>
                </c:pt>
                <c:pt idx="376">
                  <c:v>653154</c:v>
                </c:pt>
                <c:pt idx="377">
                  <c:v>653161</c:v>
                </c:pt>
                <c:pt idx="378">
                  <c:v>653168</c:v>
                </c:pt>
                <c:pt idx="379">
                  <c:v>653175</c:v>
                </c:pt>
                <c:pt idx="380">
                  <c:v>653182</c:v>
                </c:pt>
                <c:pt idx="381">
                  <c:v>653189</c:v>
                </c:pt>
                <c:pt idx="382">
                  <c:v>653196</c:v>
                </c:pt>
                <c:pt idx="383">
                  <c:v>653203</c:v>
                </c:pt>
                <c:pt idx="384">
                  <c:v>653210</c:v>
                </c:pt>
                <c:pt idx="385">
                  <c:v>653217</c:v>
                </c:pt>
                <c:pt idx="386">
                  <c:v>653224</c:v>
                </c:pt>
                <c:pt idx="387">
                  <c:v>653231</c:v>
                </c:pt>
                <c:pt idx="388">
                  <c:v>653238</c:v>
                </c:pt>
                <c:pt idx="389">
                  <c:v>653245</c:v>
                </c:pt>
                <c:pt idx="390">
                  <c:v>653252</c:v>
                </c:pt>
                <c:pt idx="391">
                  <c:v>653259</c:v>
                </c:pt>
                <c:pt idx="392">
                  <c:v>653266</c:v>
                </c:pt>
                <c:pt idx="393">
                  <c:v>653273</c:v>
                </c:pt>
                <c:pt idx="394">
                  <c:v>653280</c:v>
                </c:pt>
                <c:pt idx="395">
                  <c:v>653287</c:v>
                </c:pt>
                <c:pt idx="396">
                  <c:v>653294</c:v>
                </c:pt>
                <c:pt idx="397">
                  <c:v>653301</c:v>
                </c:pt>
                <c:pt idx="398">
                  <c:v>653308</c:v>
                </c:pt>
                <c:pt idx="399">
                  <c:v>653315</c:v>
                </c:pt>
                <c:pt idx="400">
                  <c:v>653322</c:v>
                </c:pt>
                <c:pt idx="401">
                  <c:v>653329</c:v>
                </c:pt>
                <c:pt idx="402">
                  <c:v>653336</c:v>
                </c:pt>
                <c:pt idx="403">
                  <c:v>653343</c:v>
                </c:pt>
                <c:pt idx="404">
                  <c:v>653350</c:v>
                </c:pt>
                <c:pt idx="405">
                  <c:v>653357</c:v>
                </c:pt>
                <c:pt idx="406">
                  <c:v>653364</c:v>
                </c:pt>
                <c:pt idx="407">
                  <c:v>653371</c:v>
                </c:pt>
                <c:pt idx="408">
                  <c:v>653378</c:v>
                </c:pt>
                <c:pt idx="409">
                  <c:v>653385</c:v>
                </c:pt>
                <c:pt idx="410">
                  <c:v>653392</c:v>
                </c:pt>
                <c:pt idx="411">
                  <c:v>653399</c:v>
                </c:pt>
                <c:pt idx="412">
                  <c:v>653406</c:v>
                </c:pt>
                <c:pt idx="413">
                  <c:v>653413</c:v>
                </c:pt>
                <c:pt idx="414">
                  <c:v>653420</c:v>
                </c:pt>
                <c:pt idx="415">
                  <c:v>653427</c:v>
                </c:pt>
                <c:pt idx="416">
                  <c:v>653434</c:v>
                </c:pt>
                <c:pt idx="417">
                  <c:v>653441</c:v>
                </c:pt>
                <c:pt idx="418">
                  <c:v>653448</c:v>
                </c:pt>
              </c:numCache>
            </c:numRef>
          </c:cat>
          <c:val>
            <c:numRef>
              <c:f>'New Weekly'!$N$8:$N$427</c:f>
              <c:numCache>
                <c:formatCode>_(* #,##0.00_);_(* \(#,##0.00\);_(* "-"??_);_(@_)</c:formatCode>
                <c:ptCount val="420"/>
                <c:pt idx="0" formatCode="General">
                  <c:v>3024474.26</c:v>
                </c:pt>
                <c:pt idx="1">
                  <c:v>3024474.26</c:v>
                </c:pt>
                <c:pt idx="2">
                  <c:v>2964902.8314285711</c:v>
                </c:pt>
                <c:pt idx="3">
                  <c:v>2885474.26</c:v>
                </c:pt>
                <c:pt idx="4">
                  <c:v>2885474.26</c:v>
                </c:pt>
                <c:pt idx="5">
                  <c:v>2885474.26</c:v>
                </c:pt>
                <c:pt idx="6">
                  <c:v>2885474.26</c:v>
                </c:pt>
                <c:pt idx="7">
                  <c:v>2885474.26</c:v>
                </c:pt>
                <c:pt idx="8">
                  <c:v>2885474.26</c:v>
                </c:pt>
                <c:pt idx="9">
                  <c:v>2885474.26</c:v>
                </c:pt>
                <c:pt idx="10">
                  <c:v>2885474.26</c:v>
                </c:pt>
                <c:pt idx="11">
                  <c:v>2885474.26</c:v>
                </c:pt>
                <c:pt idx="12">
                  <c:v>2885474.26</c:v>
                </c:pt>
                <c:pt idx="13">
                  <c:v>2885474.26</c:v>
                </c:pt>
                <c:pt idx="14">
                  <c:v>2885474.26</c:v>
                </c:pt>
                <c:pt idx="15">
                  <c:v>2885474.26</c:v>
                </c:pt>
                <c:pt idx="16">
                  <c:v>2885474.26</c:v>
                </c:pt>
                <c:pt idx="17">
                  <c:v>2885474.26</c:v>
                </c:pt>
                <c:pt idx="18">
                  <c:v>2885474.26</c:v>
                </c:pt>
                <c:pt idx="19">
                  <c:v>2915438.5457142857</c:v>
                </c:pt>
                <c:pt idx="20">
                  <c:v>2979362.3552380954</c:v>
                </c:pt>
                <c:pt idx="21">
                  <c:v>2999338.5457142857</c:v>
                </c:pt>
                <c:pt idx="22">
                  <c:v>2999338.5457142857</c:v>
                </c:pt>
                <c:pt idx="23">
                  <c:v>2999338.5457142857</c:v>
                </c:pt>
                <c:pt idx="24">
                  <c:v>2999338.5457142857</c:v>
                </c:pt>
                <c:pt idx="25">
                  <c:v>3169136.1647619046</c:v>
                </c:pt>
                <c:pt idx="26">
                  <c:v>3169136.1647619046</c:v>
                </c:pt>
                <c:pt idx="27">
                  <c:v>3264023.0695238095</c:v>
                </c:pt>
                <c:pt idx="28">
                  <c:v>3333939.736190476</c:v>
                </c:pt>
                <c:pt idx="29">
                  <c:v>3427827.8314285711</c:v>
                </c:pt>
                <c:pt idx="30">
                  <c:v>3477768.3076190474</c:v>
                </c:pt>
                <c:pt idx="31">
                  <c:v>3477768.3076190474</c:v>
                </c:pt>
                <c:pt idx="32">
                  <c:v>3526709.9742857139</c:v>
                </c:pt>
                <c:pt idx="33">
                  <c:v>3606614.736190476</c:v>
                </c:pt>
                <c:pt idx="34">
                  <c:v>3696507.5933333333</c:v>
                </c:pt>
                <c:pt idx="35">
                  <c:v>3846329.0219047619</c:v>
                </c:pt>
                <c:pt idx="36">
                  <c:v>3966186.1647619046</c:v>
                </c:pt>
                <c:pt idx="37">
                  <c:v>4076055.2123809522</c:v>
                </c:pt>
                <c:pt idx="38">
                  <c:v>4287802.8314285716</c:v>
                </c:pt>
                <c:pt idx="39">
                  <c:v>4528515.9266666668</c:v>
                </c:pt>
                <c:pt idx="40">
                  <c:v>4628396.8790476192</c:v>
                </c:pt>
                <c:pt idx="41">
                  <c:v>5180738.5457142862</c:v>
                </c:pt>
                <c:pt idx="42">
                  <c:v>5284614.7361904765</c:v>
                </c:pt>
                <c:pt idx="43">
                  <c:v>5393484.9742857143</c:v>
                </c:pt>
                <c:pt idx="44">
                  <c:v>5542307.5933333337</c:v>
                </c:pt>
                <c:pt idx="45">
                  <c:v>5643187.3552380959</c:v>
                </c:pt>
                <c:pt idx="46">
                  <c:v>5892889.7361904765</c:v>
                </c:pt>
                <c:pt idx="47">
                  <c:v>6088656.4028571434</c:v>
                </c:pt>
                <c:pt idx="48">
                  <c:v>6450225.450476191</c:v>
                </c:pt>
                <c:pt idx="49">
                  <c:v>6659975.450476191</c:v>
                </c:pt>
                <c:pt idx="50">
                  <c:v>6804802.8314285716</c:v>
                </c:pt>
                <c:pt idx="51">
                  <c:v>6971604.0219047619</c:v>
                </c:pt>
                <c:pt idx="52">
                  <c:v>6971604.0219047619</c:v>
                </c:pt>
                <c:pt idx="53">
                  <c:v>7001568.3076190474</c:v>
                </c:pt>
                <c:pt idx="54">
                  <c:v>7001568.3076190474</c:v>
                </c:pt>
                <c:pt idx="55">
                  <c:v>7001568.3076190474</c:v>
                </c:pt>
                <c:pt idx="56">
                  <c:v>7041520.6885714279</c:v>
                </c:pt>
                <c:pt idx="57">
                  <c:v>7213315.9266666658</c:v>
                </c:pt>
                <c:pt idx="58">
                  <c:v>7676763.5457142852</c:v>
                </c:pt>
                <c:pt idx="59">
                  <c:v>7908487.3552380949</c:v>
                </c:pt>
                <c:pt idx="60">
                  <c:v>8083279.0219047619</c:v>
                </c:pt>
                <c:pt idx="61">
                  <c:v>8231102.8314285716</c:v>
                </c:pt>
                <c:pt idx="62">
                  <c:v>8337975.450476191</c:v>
                </c:pt>
                <c:pt idx="63">
                  <c:v>8471815.9266666677</c:v>
                </c:pt>
                <c:pt idx="64">
                  <c:v>8764467.117142858</c:v>
                </c:pt>
                <c:pt idx="65">
                  <c:v>8844371.8790476192</c:v>
                </c:pt>
                <c:pt idx="66">
                  <c:v>9032148.0695238095</c:v>
                </c:pt>
                <c:pt idx="67">
                  <c:v>9101065.9266666658</c:v>
                </c:pt>
                <c:pt idx="68">
                  <c:v>9186963.5457142852</c:v>
                </c:pt>
                <c:pt idx="69">
                  <c:v>9362754.021904761</c:v>
                </c:pt>
                <c:pt idx="70">
                  <c:v>9440661.1647619046</c:v>
                </c:pt>
                <c:pt idx="71">
                  <c:v>9486606.4028571434</c:v>
                </c:pt>
                <c:pt idx="72">
                  <c:v>9506582.5933333337</c:v>
                </c:pt>
                <c:pt idx="73">
                  <c:v>9572504.0219047628</c:v>
                </c:pt>
                <c:pt idx="74">
                  <c:v>9605464.7361904774</c:v>
                </c:pt>
                <c:pt idx="75">
                  <c:v>9625440.9266666677</c:v>
                </c:pt>
                <c:pt idx="76">
                  <c:v>9685369.4980952386</c:v>
                </c:pt>
                <c:pt idx="77">
                  <c:v>9775262.3552380949</c:v>
                </c:pt>
                <c:pt idx="78">
                  <c:v>9775262.3552380949</c:v>
                </c:pt>
                <c:pt idx="79">
                  <c:v>9994001.6409523804</c:v>
                </c:pt>
                <c:pt idx="80">
                  <c:v>10021968.307619046</c:v>
                </c:pt>
                <c:pt idx="81">
                  <c:v>10041944.498095237</c:v>
                </c:pt>
                <c:pt idx="82">
                  <c:v>10061920.688571427</c:v>
                </c:pt>
                <c:pt idx="83">
                  <c:v>10061920.688571427</c:v>
                </c:pt>
                <c:pt idx="84">
                  <c:v>10061920.688571427</c:v>
                </c:pt>
                <c:pt idx="85">
                  <c:v>10061920.688571427</c:v>
                </c:pt>
                <c:pt idx="86">
                  <c:v>10061920.688571427</c:v>
                </c:pt>
                <c:pt idx="87">
                  <c:v>10061920.688571427</c:v>
                </c:pt>
                <c:pt idx="88">
                  <c:v>10061920.688571427</c:v>
                </c:pt>
                <c:pt idx="89">
                  <c:v>10061920.688571427</c:v>
                </c:pt>
                <c:pt idx="90">
                  <c:v>10061920.688571427</c:v>
                </c:pt>
                <c:pt idx="91">
                  <c:v>10061920.688571427</c:v>
                </c:pt>
                <c:pt idx="92">
                  <c:v>10061920.688571427</c:v>
                </c:pt>
                <c:pt idx="93">
                  <c:v>10061920.688571427</c:v>
                </c:pt>
                <c:pt idx="94">
                  <c:v>10061920.688571427</c:v>
                </c:pt>
                <c:pt idx="95">
                  <c:v>10061920.688571427</c:v>
                </c:pt>
                <c:pt idx="96">
                  <c:v>10061920.688571427</c:v>
                </c:pt>
                <c:pt idx="97">
                  <c:v>10061920.688571427</c:v>
                </c:pt>
                <c:pt idx="98">
                  <c:v>10061920.688571427</c:v>
                </c:pt>
                <c:pt idx="99">
                  <c:v>10061920.688571427</c:v>
                </c:pt>
                <c:pt idx="100">
                  <c:v>10061920.688571427</c:v>
                </c:pt>
                <c:pt idx="101">
                  <c:v>10061920.688571427</c:v>
                </c:pt>
                <c:pt idx="102">
                  <c:v>10061920.688571427</c:v>
                </c:pt>
                <c:pt idx="103">
                  <c:v>9959901.6409523785</c:v>
                </c:pt>
                <c:pt idx="104">
                  <c:v>9959901.6409523785</c:v>
                </c:pt>
                <c:pt idx="105">
                  <c:v>9959901.6409523785</c:v>
                </c:pt>
                <c:pt idx="106">
                  <c:v>9959901.6409523785</c:v>
                </c:pt>
                <c:pt idx="107">
                  <c:v>9292854.0219047591</c:v>
                </c:pt>
                <c:pt idx="108">
                  <c:v>9292854.0219047591</c:v>
                </c:pt>
                <c:pt idx="109">
                  <c:v>9292854.0219047591</c:v>
                </c:pt>
                <c:pt idx="110">
                  <c:v>9292854.0219047591</c:v>
                </c:pt>
                <c:pt idx="111">
                  <c:v>9292854.0219047591</c:v>
                </c:pt>
                <c:pt idx="112">
                  <c:v>9292854.0219047591</c:v>
                </c:pt>
                <c:pt idx="113">
                  <c:v>9292854.0219047591</c:v>
                </c:pt>
                <c:pt idx="114">
                  <c:v>9292854.0219047591</c:v>
                </c:pt>
                <c:pt idx="115">
                  <c:v>9292854.0219047591</c:v>
                </c:pt>
                <c:pt idx="116">
                  <c:v>9204568.3076190446</c:v>
                </c:pt>
                <c:pt idx="117">
                  <c:v>8826901.6409523785</c:v>
                </c:pt>
                <c:pt idx="118">
                  <c:v>8640520.688571427</c:v>
                </c:pt>
                <c:pt idx="119">
                  <c:v>8179473.0695238076</c:v>
                </c:pt>
                <c:pt idx="120">
                  <c:v>7790034.9742857125</c:v>
                </c:pt>
                <c:pt idx="121">
                  <c:v>7463377.8314285697</c:v>
                </c:pt>
                <c:pt idx="122">
                  <c:v>7079111.1647619028</c:v>
                </c:pt>
                <c:pt idx="123">
                  <c:v>6803463.5457142834</c:v>
                </c:pt>
                <c:pt idx="124">
                  <c:v>6558225.4504761882</c:v>
                </c:pt>
                <c:pt idx="125">
                  <c:v>6558225.4504761882</c:v>
                </c:pt>
                <c:pt idx="126">
                  <c:v>6558225.4504761882</c:v>
                </c:pt>
                <c:pt idx="127">
                  <c:v>6558225.4504761882</c:v>
                </c:pt>
                <c:pt idx="128">
                  <c:v>6558225.4504761882</c:v>
                </c:pt>
                <c:pt idx="129">
                  <c:v>6558225.4504761882</c:v>
                </c:pt>
                <c:pt idx="130">
                  <c:v>6558225.4504761882</c:v>
                </c:pt>
                <c:pt idx="131">
                  <c:v>6558225.4504761882</c:v>
                </c:pt>
                <c:pt idx="132">
                  <c:v>6558225.4504761882</c:v>
                </c:pt>
                <c:pt idx="133">
                  <c:v>6558225.4504761882</c:v>
                </c:pt>
                <c:pt idx="134">
                  <c:v>6558225.4504761882</c:v>
                </c:pt>
                <c:pt idx="135">
                  <c:v>6558225.4504761882</c:v>
                </c:pt>
                <c:pt idx="136">
                  <c:v>6558225.4504761882</c:v>
                </c:pt>
                <c:pt idx="137">
                  <c:v>6558225.4504761882</c:v>
                </c:pt>
                <c:pt idx="138">
                  <c:v>6558225.4504761882</c:v>
                </c:pt>
                <c:pt idx="139">
                  <c:v>6558225.4504761882</c:v>
                </c:pt>
                <c:pt idx="140">
                  <c:v>6558225.4504761882</c:v>
                </c:pt>
                <c:pt idx="141">
                  <c:v>6558225.4504761882</c:v>
                </c:pt>
                <c:pt idx="142">
                  <c:v>6558225.4504761882</c:v>
                </c:pt>
                <c:pt idx="143">
                  <c:v>6558225.4504761882</c:v>
                </c:pt>
                <c:pt idx="144">
                  <c:v>6558225.4504761882</c:v>
                </c:pt>
                <c:pt idx="145">
                  <c:v>6558225.4504761882</c:v>
                </c:pt>
                <c:pt idx="146">
                  <c:v>6558225.4504761882</c:v>
                </c:pt>
                <c:pt idx="147">
                  <c:v>6558225.4504761882</c:v>
                </c:pt>
                <c:pt idx="148">
                  <c:v>6558225.4504761882</c:v>
                </c:pt>
                <c:pt idx="149">
                  <c:v>6558225.4504761882</c:v>
                </c:pt>
                <c:pt idx="150">
                  <c:v>6558225.4504761882</c:v>
                </c:pt>
                <c:pt idx="151">
                  <c:v>6558225.4504761882</c:v>
                </c:pt>
                <c:pt idx="152">
                  <c:v>6558225.4504761882</c:v>
                </c:pt>
                <c:pt idx="153">
                  <c:v>6628137.9504761882</c:v>
                </c:pt>
                <c:pt idx="154">
                  <c:v>6628137.9504761882</c:v>
                </c:pt>
                <c:pt idx="155">
                  <c:v>6628137.9504761882</c:v>
                </c:pt>
                <c:pt idx="156">
                  <c:v>6628137.9504761882</c:v>
                </c:pt>
                <c:pt idx="157">
                  <c:v>6628137.9504761882</c:v>
                </c:pt>
                <c:pt idx="158">
                  <c:v>6628137.9504761882</c:v>
                </c:pt>
                <c:pt idx="159">
                  <c:v>6628137.9504761882</c:v>
                </c:pt>
                <c:pt idx="160">
                  <c:v>6628137.9504761882</c:v>
                </c:pt>
                <c:pt idx="161">
                  <c:v>6628137.9504761882</c:v>
                </c:pt>
                <c:pt idx="162">
                  <c:v>6628137.9504761882</c:v>
                </c:pt>
                <c:pt idx="163">
                  <c:v>6628137.9504761882</c:v>
                </c:pt>
                <c:pt idx="164">
                  <c:v>6628137.9504761882</c:v>
                </c:pt>
                <c:pt idx="165">
                  <c:v>6628137.9504761882</c:v>
                </c:pt>
                <c:pt idx="166">
                  <c:v>6628137.9504761882</c:v>
                </c:pt>
                <c:pt idx="167">
                  <c:v>6628137.9504761882</c:v>
                </c:pt>
                <c:pt idx="168">
                  <c:v>6628137.9504761882</c:v>
                </c:pt>
                <c:pt idx="169">
                  <c:v>6628137.9504761882</c:v>
                </c:pt>
                <c:pt idx="170">
                  <c:v>6628137.9504761882</c:v>
                </c:pt>
                <c:pt idx="171">
                  <c:v>6628137.9504761882</c:v>
                </c:pt>
                <c:pt idx="172">
                  <c:v>6628137.9504761882</c:v>
                </c:pt>
                <c:pt idx="173">
                  <c:v>6628137.9504761882</c:v>
                </c:pt>
                <c:pt idx="174">
                  <c:v>6628137.9504761882</c:v>
                </c:pt>
                <c:pt idx="175">
                  <c:v>6628137.9504761882</c:v>
                </c:pt>
                <c:pt idx="176">
                  <c:v>6628137.9504761882</c:v>
                </c:pt>
                <c:pt idx="177">
                  <c:v>6628137.9504761882</c:v>
                </c:pt>
                <c:pt idx="178">
                  <c:v>6628137.9504761882</c:v>
                </c:pt>
                <c:pt idx="179">
                  <c:v>6628137.9504761882</c:v>
                </c:pt>
                <c:pt idx="180">
                  <c:v>6628137.9504761882</c:v>
                </c:pt>
                <c:pt idx="181">
                  <c:v>6628137.9504761882</c:v>
                </c:pt>
                <c:pt idx="182">
                  <c:v>6628137.9504761882</c:v>
                </c:pt>
                <c:pt idx="183">
                  <c:v>6628137.9504761882</c:v>
                </c:pt>
                <c:pt idx="184">
                  <c:v>6628137.9504761882</c:v>
                </c:pt>
                <c:pt idx="185">
                  <c:v>6628137.9504761882</c:v>
                </c:pt>
                <c:pt idx="186">
                  <c:v>6628137.9504761882</c:v>
                </c:pt>
                <c:pt idx="187">
                  <c:v>6628137.9504761882</c:v>
                </c:pt>
                <c:pt idx="188">
                  <c:v>6628137.9504761882</c:v>
                </c:pt>
                <c:pt idx="189">
                  <c:v>6628137.9504761882</c:v>
                </c:pt>
                <c:pt idx="190">
                  <c:v>6628137.9504761882</c:v>
                </c:pt>
                <c:pt idx="191">
                  <c:v>6628137.9504761882</c:v>
                </c:pt>
                <c:pt idx="192">
                  <c:v>6628137.9504761882</c:v>
                </c:pt>
                <c:pt idx="193">
                  <c:v>6628137.9504761882</c:v>
                </c:pt>
                <c:pt idx="194">
                  <c:v>6628137.9504761882</c:v>
                </c:pt>
                <c:pt idx="195">
                  <c:v>6628137.9504761882</c:v>
                </c:pt>
                <c:pt idx="196">
                  <c:v>6628137.9504761882</c:v>
                </c:pt>
                <c:pt idx="197">
                  <c:v>6628137.9504761882</c:v>
                </c:pt>
                <c:pt idx="198">
                  <c:v>6628137.9504761882</c:v>
                </c:pt>
                <c:pt idx="199">
                  <c:v>6628137.9504761882</c:v>
                </c:pt>
                <c:pt idx="200">
                  <c:v>6628137.9504761882</c:v>
                </c:pt>
                <c:pt idx="201">
                  <c:v>6628137.9504761882</c:v>
                </c:pt>
                <c:pt idx="202">
                  <c:v>6628137.9504761882</c:v>
                </c:pt>
                <c:pt idx="203">
                  <c:v>6628137.9504761882</c:v>
                </c:pt>
                <c:pt idx="204">
                  <c:v>6628137.9504761882</c:v>
                </c:pt>
                <c:pt idx="205">
                  <c:v>6628137.9504761882</c:v>
                </c:pt>
                <c:pt idx="206">
                  <c:v>6628137.9504761882</c:v>
                </c:pt>
                <c:pt idx="207">
                  <c:v>6628137.9504761882</c:v>
                </c:pt>
                <c:pt idx="208">
                  <c:v>6628137.9504761882</c:v>
                </c:pt>
                <c:pt idx="209">
                  <c:v>6628137.9504761882</c:v>
                </c:pt>
                <c:pt idx="210">
                  <c:v>6628137.9504761882</c:v>
                </c:pt>
                <c:pt idx="211">
                  <c:v>6628137.9504761882</c:v>
                </c:pt>
                <c:pt idx="212">
                  <c:v>6628137.9504761882</c:v>
                </c:pt>
                <c:pt idx="213">
                  <c:v>6628137.9504761882</c:v>
                </c:pt>
                <c:pt idx="214">
                  <c:v>6628137.9504761882</c:v>
                </c:pt>
                <c:pt idx="215">
                  <c:v>6628137.9504761882</c:v>
                </c:pt>
                <c:pt idx="216">
                  <c:v>6628137.9504761882</c:v>
                </c:pt>
                <c:pt idx="217">
                  <c:v>6628137.9504761882</c:v>
                </c:pt>
                <c:pt idx="218">
                  <c:v>6628137.9504761882</c:v>
                </c:pt>
                <c:pt idx="219">
                  <c:v>6628137.9504761882</c:v>
                </c:pt>
                <c:pt idx="220">
                  <c:v>6628137.9504761882</c:v>
                </c:pt>
                <c:pt idx="221">
                  <c:v>6628137.9504761882</c:v>
                </c:pt>
                <c:pt idx="222">
                  <c:v>6628137.9504761882</c:v>
                </c:pt>
                <c:pt idx="223">
                  <c:v>6628137.9504761882</c:v>
                </c:pt>
                <c:pt idx="224">
                  <c:v>6628137.9504761882</c:v>
                </c:pt>
                <c:pt idx="225">
                  <c:v>6628137.9504761882</c:v>
                </c:pt>
                <c:pt idx="226">
                  <c:v>6628137.9504761882</c:v>
                </c:pt>
                <c:pt idx="227">
                  <c:v>6628137.9504761882</c:v>
                </c:pt>
                <c:pt idx="228">
                  <c:v>6628137.9504761882</c:v>
                </c:pt>
                <c:pt idx="229">
                  <c:v>6628137.9504761882</c:v>
                </c:pt>
                <c:pt idx="230">
                  <c:v>6628137.9504761882</c:v>
                </c:pt>
                <c:pt idx="231">
                  <c:v>6628137.9504761882</c:v>
                </c:pt>
                <c:pt idx="232">
                  <c:v>6628137.9504761882</c:v>
                </c:pt>
                <c:pt idx="233">
                  <c:v>6628137.9504761882</c:v>
                </c:pt>
                <c:pt idx="234">
                  <c:v>6628137.9504761882</c:v>
                </c:pt>
                <c:pt idx="235">
                  <c:v>6628137.9504761882</c:v>
                </c:pt>
                <c:pt idx="236">
                  <c:v>6628137.9504761882</c:v>
                </c:pt>
                <c:pt idx="237">
                  <c:v>6628137.9504761882</c:v>
                </c:pt>
                <c:pt idx="238">
                  <c:v>6628137.9504761882</c:v>
                </c:pt>
                <c:pt idx="239">
                  <c:v>6628137.9504761882</c:v>
                </c:pt>
                <c:pt idx="240">
                  <c:v>6628137.9504761882</c:v>
                </c:pt>
                <c:pt idx="241">
                  <c:v>6628137.9504761882</c:v>
                </c:pt>
                <c:pt idx="242">
                  <c:v>6628137.9504761882</c:v>
                </c:pt>
                <c:pt idx="243">
                  <c:v>6628137.9504761882</c:v>
                </c:pt>
                <c:pt idx="244">
                  <c:v>6628137.9504761882</c:v>
                </c:pt>
                <c:pt idx="245">
                  <c:v>6628137.9504761882</c:v>
                </c:pt>
                <c:pt idx="246">
                  <c:v>6628137.9504761882</c:v>
                </c:pt>
                <c:pt idx="247">
                  <c:v>6628137.9504761882</c:v>
                </c:pt>
                <c:pt idx="248">
                  <c:v>6628137.9504761882</c:v>
                </c:pt>
                <c:pt idx="249">
                  <c:v>6628137.9504761882</c:v>
                </c:pt>
                <c:pt idx="250">
                  <c:v>6628137.9504761882</c:v>
                </c:pt>
                <c:pt idx="251">
                  <c:v>6628137.9504761882</c:v>
                </c:pt>
                <c:pt idx="252">
                  <c:v>6628137.9504761882</c:v>
                </c:pt>
                <c:pt idx="253">
                  <c:v>6628137.9504761882</c:v>
                </c:pt>
                <c:pt idx="254">
                  <c:v>6628137.9504761882</c:v>
                </c:pt>
                <c:pt idx="255">
                  <c:v>6628137.9504761882</c:v>
                </c:pt>
                <c:pt idx="256">
                  <c:v>6628137.9504761882</c:v>
                </c:pt>
                <c:pt idx="257">
                  <c:v>6628137.9504761882</c:v>
                </c:pt>
                <c:pt idx="258">
                  <c:v>6628137.9504761882</c:v>
                </c:pt>
                <c:pt idx="259">
                  <c:v>6628137.9504761882</c:v>
                </c:pt>
                <c:pt idx="260">
                  <c:v>6628137.9504761882</c:v>
                </c:pt>
                <c:pt idx="261">
                  <c:v>6628137.9504761882</c:v>
                </c:pt>
                <c:pt idx="262">
                  <c:v>6628137.9504761882</c:v>
                </c:pt>
                <c:pt idx="263">
                  <c:v>6628137.9504761882</c:v>
                </c:pt>
                <c:pt idx="264">
                  <c:v>6269221.2838095212</c:v>
                </c:pt>
                <c:pt idx="265">
                  <c:v>6170887.9504761882</c:v>
                </c:pt>
                <c:pt idx="266">
                  <c:v>6009621.2838095212</c:v>
                </c:pt>
                <c:pt idx="267">
                  <c:v>6009621.2838095212</c:v>
                </c:pt>
                <c:pt idx="268">
                  <c:v>6009621.2838095212</c:v>
                </c:pt>
                <c:pt idx="269">
                  <c:v>6009621.2838095212</c:v>
                </c:pt>
                <c:pt idx="270">
                  <c:v>6009621.2838095212</c:v>
                </c:pt>
                <c:pt idx="271">
                  <c:v>6009621.2838095212</c:v>
                </c:pt>
                <c:pt idx="272">
                  <c:v>6009621.2838095212</c:v>
                </c:pt>
                <c:pt idx="273">
                  <c:v>6009621.2838095212</c:v>
                </c:pt>
                <c:pt idx="274">
                  <c:v>6009621.2838095212</c:v>
                </c:pt>
                <c:pt idx="275">
                  <c:v>6009621.2838095212</c:v>
                </c:pt>
                <c:pt idx="276">
                  <c:v>6009621.2838095212</c:v>
                </c:pt>
                <c:pt idx="277">
                  <c:v>6009621.2838095212</c:v>
                </c:pt>
                <c:pt idx="278">
                  <c:v>6009621.2838095212</c:v>
                </c:pt>
                <c:pt idx="279">
                  <c:v>6009621.2838095212</c:v>
                </c:pt>
                <c:pt idx="280">
                  <c:v>6160071.2838095212</c:v>
                </c:pt>
                <c:pt idx="281">
                  <c:v>6160071.2838095212</c:v>
                </c:pt>
                <c:pt idx="282">
                  <c:v>6160071.2838095212</c:v>
                </c:pt>
                <c:pt idx="283">
                  <c:v>6455071.2838095212</c:v>
                </c:pt>
                <c:pt idx="284">
                  <c:v>6455071.2838095212</c:v>
                </c:pt>
                <c:pt idx="285">
                  <c:v>6455071.2838095212</c:v>
                </c:pt>
                <c:pt idx="286">
                  <c:v>6455071.2838095212</c:v>
                </c:pt>
                <c:pt idx="287">
                  <c:v>6455071.2838095212</c:v>
                </c:pt>
                <c:pt idx="288">
                  <c:v>6455071.2838095212</c:v>
                </c:pt>
                <c:pt idx="289">
                  <c:v>6455071.2838095212</c:v>
                </c:pt>
                <c:pt idx="290">
                  <c:v>6455071.2838095212</c:v>
                </c:pt>
                <c:pt idx="291">
                  <c:v>6455071.2838095212</c:v>
                </c:pt>
                <c:pt idx="292">
                  <c:v>6455071.2838095212</c:v>
                </c:pt>
                <c:pt idx="293">
                  <c:v>6455071.2838095212</c:v>
                </c:pt>
                <c:pt idx="294">
                  <c:v>6455071.2838095212</c:v>
                </c:pt>
                <c:pt idx="295">
                  <c:v>6455071.2838095212</c:v>
                </c:pt>
                <c:pt idx="296">
                  <c:v>6455071.2838095212</c:v>
                </c:pt>
                <c:pt idx="297">
                  <c:v>6455071.2838095212</c:v>
                </c:pt>
                <c:pt idx="298">
                  <c:v>6455071.2838095212</c:v>
                </c:pt>
                <c:pt idx="299">
                  <c:v>6455071.2838095212</c:v>
                </c:pt>
                <c:pt idx="300">
                  <c:v>6455071.2838095212</c:v>
                </c:pt>
                <c:pt idx="301">
                  <c:v>6455071.2838095212</c:v>
                </c:pt>
                <c:pt idx="302">
                  <c:v>6455071.2838095212</c:v>
                </c:pt>
                <c:pt idx="303">
                  <c:v>6651737.9504761882</c:v>
                </c:pt>
                <c:pt idx="304">
                  <c:v>6651737.9504761882</c:v>
                </c:pt>
                <c:pt idx="305">
                  <c:v>6651737.9504761882</c:v>
                </c:pt>
                <c:pt idx="306">
                  <c:v>6651737.9504761882</c:v>
                </c:pt>
                <c:pt idx="307">
                  <c:v>6651737.9504761882</c:v>
                </c:pt>
                <c:pt idx="308">
                  <c:v>6651737.9504761882</c:v>
                </c:pt>
                <c:pt idx="309">
                  <c:v>6651737.9504761882</c:v>
                </c:pt>
                <c:pt idx="310">
                  <c:v>6651737.9504761882</c:v>
                </c:pt>
                <c:pt idx="311">
                  <c:v>6651737.9504761882</c:v>
                </c:pt>
                <c:pt idx="312">
                  <c:v>6651737.9504761882</c:v>
                </c:pt>
                <c:pt idx="313">
                  <c:v>6651737.9504761882</c:v>
                </c:pt>
                <c:pt idx="314">
                  <c:v>6651737.9504761882</c:v>
                </c:pt>
                <c:pt idx="315">
                  <c:v>6651737.9504761882</c:v>
                </c:pt>
                <c:pt idx="316">
                  <c:v>6651737.9504761882</c:v>
                </c:pt>
                <c:pt idx="317">
                  <c:v>6651737.9504761882</c:v>
                </c:pt>
                <c:pt idx="318">
                  <c:v>6651737.9504761882</c:v>
                </c:pt>
                <c:pt idx="319">
                  <c:v>6651737.9504761882</c:v>
                </c:pt>
                <c:pt idx="320">
                  <c:v>6651737.9504761882</c:v>
                </c:pt>
                <c:pt idx="321">
                  <c:v>6651737.9504761882</c:v>
                </c:pt>
                <c:pt idx="322">
                  <c:v>6651737.9504761882</c:v>
                </c:pt>
                <c:pt idx="323">
                  <c:v>6651737.9504761882</c:v>
                </c:pt>
                <c:pt idx="324">
                  <c:v>6651737.9504761882</c:v>
                </c:pt>
                <c:pt idx="325">
                  <c:v>6651737.9504761882</c:v>
                </c:pt>
                <c:pt idx="326">
                  <c:v>6651737.9504761882</c:v>
                </c:pt>
                <c:pt idx="327">
                  <c:v>6651737.9504761882</c:v>
                </c:pt>
                <c:pt idx="328">
                  <c:v>6651737.9504761882</c:v>
                </c:pt>
                <c:pt idx="329">
                  <c:v>6651737.9504761882</c:v>
                </c:pt>
                <c:pt idx="330">
                  <c:v>6651737.9504761882</c:v>
                </c:pt>
                <c:pt idx="331">
                  <c:v>6651737.9504761882</c:v>
                </c:pt>
                <c:pt idx="332">
                  <c:v>6651737.9504761882</c:v>
                </c:pt>
                <c:pt idx="333">
                  <c:v>6651737.9504761882</c:v>
                </c:pt>
                <c:pt idx="334">
                  <c:v>6651737.9504761882</c:v>
                </c:pt>
                <c:pt idx="335">
                  <c:v>6651737.9504761882</c:v>
                </c:pt>
                <c:pt idx="336">
                  <c:v>6651737.9504761882</c:v>
                </c:pt>
                <c:pt idx="337">
                  <c:v>6651737.9504761882</c:v>
                </c:pt>
                <c:pt idx="338">
                  <c:v>6651737.9504761882</c:v>
                </c:pt>
                <c:pt idx="339">
                  <c:v>6651737.9504761882</c:v>
                </c:pt>
                <c:pt idx="340">
                  <c:v>6651737.9504761882</c:v>
                </c:pt>
                <c:pt idx="341">
                  <c:v>6651737.9504761882</c:v>
                </c:pt>
                <c:pt idx="342">
                  <c:v>6651737.9504761882</c:v>
                </c:pt>
                <c:pt idx="343">
                  <c:v>6651737.9504761882</c:v>
                </c:pt>
                <c:pt idx="344">
                  <c:v>6651737.9504761882</c:v>
                </c:pt>
                <c:pt idx="345">
                  <c:v>6651737.9504761882</c:v>
                </c:pt>
                <c:pt idx="346">
                  <c:v>6651737.9504761882</c:v>
                </c:pt>
                <c:pt idx="347">
                  <c:v>6651737.9504761882</c:v>
                </c:pt>
                <c:pt idx="348">
                  <c:v>6651737.9504761882</c:v>
                </c:pt>
                <c:pt idx="349">
                  <c:v>6725385.5695238076</c:v>
                </c:pt>
                <c:pt idx="350">
                  <c:v>6868699.8552380931</c:v>
                </c:pt>
                <c:pt idx="351">
                  <c:v>6868699.8552380931</c:v>
                </c:pt>
                <c:pt idx="352">
                  <c:v>6868699.8552380931</c:v>
                </c:pt>
                <c:pt idx="353">
                  <c:v>6868699.8552380931</c:v>
                </c:pt>
                <c:pt idx="354">
                  <c:v>6868699.8552380931</c:v>
                </c:pt>
                <c:pt idx="355">
                  <c:v>6868699.8552380931</c:v>
                </c:pt>
                <c:pt idx="356">
                  <c:v>6868699.8552380931</c:v>
                </c:pt>
                <c:pt idx="357">
                  <c:v>6868699.8552380931</c:v>
                </c:pt>
                <c:pt idx="358">
                  <c:v>6868699.8552380931</c:v>
                </c:pt>
                <c:pt idx="359">
                  <c:v>6868699.8552380931</c:v>
                </c:pt>
                <c:pt idx="360">
                  <c:v>6868699.8552380931</c:v>
                </c:pt>
                <c:pt idx="361">
                  <c:v>6868699.8552380931</c:v>
                </c:pt>
                <c:pt idx="362">
                  <c:v>6868699.8552380931</c:v>
                </c:pt>
                <c:pt idx="363">
                  <c:v>6853699.8552380931</c:v>
                </c:pt>
                <c:pt idx="364">
                  <c:v>6828699.8552380931</c:v>
                </c:pt>
                <c:pt idx="365">
                  <c:v>6828699.8552380931</c:v>
                </c:pt>
                <c:pt idx="366">
                  <c:v>6828699.8552380931</c:v>
                </c:pt>
                <c:pt idx="367">
                  <c:v>6828699.8552380931</c:v>
                </c:pt>
                <c:pt idx="368">
                  <c:v>6828699.8552380931</c:v>
                </c:pt>
                <c:pt idx="369">
                  <c:v>6828699.8552380931</c:v>
                </c:pt>
                <c:pt idx="370">
                  <c:v>6828699.8552380931</c:v>
                </c:pt>
                <c:pt idx="371">
                  <c:v>6828699.8552380931</c:v>
                </c:pt>
                <c:pt idx="372">
                  <c:v>6828699.8552380931</c:v>
                </c:pt>
                <c:pt idx="373">
                  <c:v>6828699.8552380931</c:v>
                </c:pt>
                <c:pt idx="374">
                  <c:v>6828699.8552380931</c:v>
                </c:pt>
                <c:pt idx="375">
                  <c:v>6828699.8552380931</c:v>
                </c:pt>
                <c:pt idx="376">
                  <c:v>6828699.8552380931</c:v>
                </c:pt>
                <c:pt idx="377">
                  <c:v>6828699.8552380931</c:v>
                </c:pt>
                <c:pt idx="378">
                  <c:v>6828699.8552380931</c:v>
                </c:pt>
                <c:pt idx="379">
                  <c:v>6828699.8552380931</c:v>
                </c:pt>
                <c:pt idx="380">
                  <c:v>6828699.8552380931</c:v>
                </c:pt>
                <c:pt idx="381">
                  <c:v>6828699.8552380931</c:v>
                </c:pt>
                <c:pt idx="382">
                  <c:v>6828699.8552380931</c:v>
                </c:pt>
                <c:pt idx="383">
                  <c:v>6828699.8552380931</c:v>
                </c:pt>
                <c:pt idx="384">
                  <c:v>6828699.8552380931</c:v>
                </c:pt>
                <c:pt idx="385">
                  <c:v>6828699.8552380931</c:v>
                </c:pt>
                <c:pt idx="386">
                  <c:v>6828699.8552380931</c:v>
                </c:pt>
                <c:pt idx="387">
                  <c:v>6828699.8552380931</c:v>
                </c:pt>
                <c:pt idx="388">
                  <c:v>6828699.8552380931</c:v>
                </c:pt>
                <c:pt idx="389">
                  <c:v>6828699.8552380931</c:v>
                </c:pt>
                <c:pt idx="390">
                  <c:v>6828699.8552380931</c:v>
                </c:pt>
                <c:pt idx="391">
                  <c:v>6828699.8552380931</c:v>
                </c:pt>
                <c:pt idx="392">
                  <c:v>6828699.8552380931</c:v>
                </c:pt>
                <c:pt idx="393">
                  <c:v>6828699.8552380931</c:v>
                </c:pt>
                <c:pt idx="394">
                  <c:v>6828699.8552380931</c:v>
                </c:pt>
                <c:pt idx="395">
                  <c:v>6828699.8552380931</c:v>
                </c:pt>
                <c:pt idx="396">
                  <c:v>6828699.8552380931</c:v>
                </c:pt>
                <c:pt idx="397">
                  <c:v>6828699.8552380931</c:v>
                </c:pt>
                <c:pt idx="398">
                  <c:v>6828699.8552380931</c:v>
                </c:pt>
                <c:pt idx="399">
                  <c:v>6828699.8552380931</c:v>
                </c:pt>
                <c:pt idx="400">
                  <c:v>6828699.8552380931</c:v>
                </c:pt>
                <c:pt idx="401">
                  <c:v>6828699.8552380931</c:v>
                </c:pt>
                <c:pt idx="402">
                  <c:v>6828699.8552380931</c:v>
                </c:pt>
                <c:pt idx="403">
                  <c:v>6828699.8552380931</c:v>
                </c:pt>
                <c:pt idx="404">
                  <c:v>6828699.8552380931</c:v>
                </c:pt>
                <c:pt idx="405">
                  <c:v>6828699.8552380931</c:v>
                </c:pt>
                <c:pt idx="406">
                  <c:v>6828699.8552380931</c:v>
                </c:pt>
                <c:pt idx="407">
                  <c:v>6828699.8552380931</c:v>
                </c:pt>
                <c:pt idx="408">
                  <c:v>6828699.8552380931</c:v>
                </c:pt>
                <c:pt idx="409">
                  <c:v>6828699.8552380931</c:v>
                </c:pt>
                <c:pt idx="410">
                  <c:v>6828699.8552380931</c:v>
                </c:pt>
                <c:pt idx="411">
                  <c:v>6828699.8552380931</c:v>
                </c:pt>
                <c:pt idx="412">
                  <c:v>6828699.8552380931</c:v>
                </c:pt>
                <c:pt idx="413">
                  <c:v>6828699.8552380931</c:v>
                </c:pt>
                <c:pt idx="414">
                  <c:v>6828699.8552380931</c:v>
                </c:pt>
                <c:pt idx="415">
                  <c:v>6828699.8552380931</c:v>
                </c:pt>
                <c:pt idx="416">
                  <c:v>6828699.8552380931</c:v>
                </c:pt>
                <c:pt idx="417">
                  <c:v>6828699.8552380931</c:v>
                </c:pt>
                <c:pt idx="418">
                  <c:v>6828699.8552380931</c:v>
                </c:pt>
                <c:pt idx="419">
                  <c:v>6828699.8552380931</c:v>
                </c:pt>
              </c:numCache>
            </c:numRef>
          </c:val>
          <c:smooth val="0"/>
        </c:ser>
        <c:dLbls>
          <c:showLegendKey val="0"/>
          <c:showVal val="0"/>
          <c:showCatName val="0"/>
          <c:showSerName val="0"/>
          <c:showPercent val="0"/>
          <c:showBubbleSize val="0"/>
        </c:dLbls>
        <c:marker val="1"/>
        <c:smooth val="0"/>
        <c:axId val="87819392"/>
        <c:axId val="87820928"/>
      </c:lineChart>
      <c:dateAx>
        <c:axId val="87819392"/>
        <c:scaling>
          <c:orientation val="minMax"/>
        </c:scaling>
        <c:delete val="0"/>
        <c:axPos val="b"/>
        <c:numFmt formatCode="[$-409]mmm\-yy;@" sourceLinked="0"/>
        <c:majorTickMark val="out"/>
        <c:minorTickMark val="none"/>
        <c:tickLblPos val="nextTo"/>
        <c:txPr>
          <a:bodyPr rot="-5400000" vert="horz"/>
          <a:lstStyle/>
          <a:p>
            <a:pPr>
              <a:defRPr/>
            </a:pPr>
            <a:endParaRPr lang="en-US"/>
          </a:p>
        </c:txPr>
        <c:crossAx val="87820928"/>
        <c:crosses val="autoZero"/>
        <c:auto val="1"/>
        <c:lblOffset val="100"/>
        <c:baseTimeUnit val="days"/>
        <c:majorUnit val="6"/>
        <c:majorTimeUnit val="months"/>
      </c:dateAx>
      <c:valAx>
        <c:axId val="87820928"/>
        <c:scaling>
          <c:orientation val="minMax"/>
        </c:scaling>
        <c:delete val="0"/>
        <c:axPos val="l"/>
        <c:majorGridlines/>
        <c:numFmt formatCode="#,##0" sourceLinked="0"/>
        <c:majorTickMark val="out"/>
        <c:minorTickMark val="none"/>
        <c:tickLblPos val="nextTo"/>
        <c:crossAx val="87819392"/>
        <c:crosses val="autoZero"/>
        <c:crossBetween val="between"/>
        <c:dispUnits>
          <c:builtInUnit val="millions"/>
          <c:dispUnitsLbl>
            <c:layout/>
            <c:tx>
              <c:rich>
                <a:bodyPr/>
                <a:lstStyle/>
                <a:p>
                  <a:pPr>
                    <a:defRPr b="0"/>
                  </a:pPr>
                  <a:r>
                    <a:rPr lang="en-US" b="0"/>
                    <a:t>Millions of Bank Florins</a:t>
                  </a:r>
                </a:p>
              </c:rich>
            </c:tx>
          </c:dispUnitsLbl>
        </c:dispUnits>
      </c:valAx>
    </c:plotArea>
    <c:legend>
      <c:legendPos val="b"/>
      <c:layout/>
      <c:overlay val="0"/>
    </c:legend>
    <c:plotVisOnly val="1"/>
    <c:dispBlanksAs val="gap"/>
    <c:showDLblsOverMax val="0"/>
  </c:chart>
  <c:spPr>
    <a:ln>
      <a:noFill/>
    </a:ln>
  </c:spPr>
  <c:txPr>
    <a:bodyPr/>
    <a:lstStyle/>
    <a:p>
      <a:pPr>
        <a:defRPr sz="1800">
          <a:latin typeface="Times New Roman" pitchFamily="18" charset="0"/>
          <a:cs typeface="Times New Roman" pitchFamily="18" charset="0"/>
        </a:defRPr>
      </a:pPr>
      <a:endParaRPr lang="en-US"/>
    </a:p>
  </c:txPr>
  <c:externalData r:id="rId1">
    <c:autoUpdate val="0"/>
  </c:externalData>
  <c:userShapes r:id="rId2"/>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2"/>
          <c:order val="0"/>
          <c:tx>
            <c:v>Agio</c:v>
          </c:tx>
          <c:spPr>
            <a:ln>
              <a:solidFill>
                <a:srgbClr val="00B0F0"/>
              </a:solidFill>
            </a:ln>
          </c:spPr>
          <c:marker>
            <c:symbol val="none"/>
          </c:marker>
          <c:cat>
            <c:numRef>
              <c:f>'New Weekly'!$J$9:$J$427</c:f>
              <c:numCache>
                <c:formatCode>[$-409]mmm\-yy;@</c:formatCode>
                <c:ptCount val="419"/>
                <c:pt idx="0">
                  <c:v>650500</c:v>
                </c:pt>
                <c:pt idx="1">
                  <c:v>650500</c:v>
                </c:pt>
                <c:pt idx="2">
                  <c:v>650531</c:v>
                </c:pt>
                <c:pt idx="3">
                  <c:v>650531</c:v>
                </c:pt>
                <c:pt idx="4">
                  <c:v>650531</c:v>
                </c:pt>
                <c:pt idx="5">
                  <c:v>650531</c:v>
                </c:pt>
                <c:pt idx="6">
                  <c:v>650559</c:v>
                </c:pt>
                <c:pt idx="7">
                  <c:v>650559</c:v>
                </c:pt>
                <c:pt idx="8">
                  <c:v>650559</c:v>
                </c:pt>
                <c:pt idx="9">
                  <c:v>650559</c:v>
                </c:pt>
                <c:pt idx="10">
                  <c:v>650590</c:v>
                </c:pt>
                <c:pt idx="11">
                  <c:v>650590</c:v>
                </c:pt>
                <c:pt idx="12">
                  <c:v>650590</c:v>
                </c:pt>
                <c:pt idx="13">
                  <c:v>650590</c:v>
                </c:pt>
                <c:pt idx="14">
                  <c:v>650620</c:v>
                </c:pt>
                <c:pt idx="15">
                  <c:v>650620</c:v>
                </c:pt>
                <c:pt idx="16">
                  <c:v>650620</c:v>
                </c:pt>
                <c:pt idx="17">
                  <c:v>650620</c:v>
                </c:pt>
                <c:pt idx="18">
                  <c:v>650620</c:v>
                </c:pt>
                <c:pt idx="19">
                  <c:v>650651</c:v>
                </c:pt>
                <c:pt idx="20">
                  <c:v>650651</c:v>
                </c:pt>
                <c:pt idx="21">
                  <c:v>650651</c:v>
                </c:pt>
                <c:pt idx="22">
                  <c:v>650651</c:v>
                </c:pt>
                <c:pt idx="23">
                  <c:v>650681</c:v>
                </c:pt>
                <c:pt idx="24">
                  <c:v>650681</c:v>
                </c:pt>
                <c:pt idx="25">
                  <c:v>650681</c:v>
                </c:pt>
                <c:pt idx="26">
                  <c:v>650681</c:v>
                </c:pt>
                <c:pt idx="27">
                  <c:v>650681</c:v>
                </c:pt>
                <c:pt idx="28">
                  <c:v>650712</c:v>
                </c:pt>
                <c:pt idx="29">
                  <c:v>650712</c:v>
                </c:pt>
                <c:pt idx="30">
                  <c:v>650712</c:v>
                </c:pt>
                <c:pt idx="31">
                  <c:v>650712</c:v>
                </c:pt>
                <c:pt idx="32">
                  <c:v>650743</c:v>
                </c:pt>
                <c:pt idx="33">
                  <c:v>650743</c:v>
                </c:pt>
                <c:pt idx="34">
                  <c:v>650743</c:v>
                </c:pt>
                <c:pt idx="35">
                  <c:v>650743</c:v>
                </c:pt>
                <c:pt idx="36">
                  <c:v>650773</c:v>
                </c:pt>
                <c:pt idx="37">
                  <c:v>650773</c:v>
                </c:pt>
                <c:pt idx="38">
                  <c:v>650773</c:v>
                </c:pt>
                <c:pt idx="39">
                  <c:v>650773</c:v>
                </c:pt>
                <c:pt idx="40">
                  <c:v>650773</c:v>
                </c:pt>
                <c:pt idx="41">
                  <c:v>650804</c:v>
                </c:pt>
                <c:pt idx="42">
                  <c:v>650804</c:v>
                </c:pt>
                <c:pt idx="43">
                  <c:v>650804</c:v>
                </c:pt>
                <c:pt idx="44">
                  <c:v>650804</c:v>
                </c:pt>
                <c:pt idx="45">
                  <c:v>650834</c:v>
                </c:pt>
                <c:pt idx="46">
                  <c:v>650834</c:v>
                </c:pt>
                <c:pt idx="47">
                  <c:v>650834</c:v>
                </c:pt>
                <c:pt idx="48">
                  <c:v>650834</c:v>
                </c:pt>
                <c:pt idx="49">
                  <c:v>650865</c:v>
                </c:pt>
                <c:pt idx="50">
                  <c:v>650865</c:v>
                </c:pt>
                <c:pt idx="51">
                  <c:v>650865</c:v>
                </c:pt>
                <c:pt idx="52">
                  <c:v>650865</c:v>
                </c:pt>
                <c:pt idx="53">
                  <c:v>650865</c:v>
                </c:pt>
                <c:pt idx="54">
                  <c:v>650896</c:v>
                </c:pt>
                <c:pt idx="55">
                  <c:v>650896</c:v>
                </c:pt>
                <c:pt idx="56">
                  <c:v>650896</c:v>
                </c:pt>
                <c:pt idx="57">
                  <c:v>650896</c:v>
                </c:pt>
                <c:pt idx="58">
                  <c:v>650924</c:v>
                </c:pt>
                <c:pt idx="59">
                  <c:v>650924</c:v>
                </c:pt>
                <c:pt idx="60">
                  <c:v>650924</c:v>
                </c:pt>
                <c:pt idx="61">
                  <c:v>650924</c:v>
                </c:pt>
                <c:pt idx="62">
                  <c:v>650955</c:v>
                </c:pt>
                <c:pt idx="63">
                  <c:v>650955</c:v>
                </c:pt>
                <c:pt idx="64">
                  <c:v>650955</c:v>
                </c:pt>
                <c:pt idx="65">
                  <c:v>650955</c:v>
                </c:pt>
                <c:pt idx="66">
                  <c:v>650955</c:v>
                </c:pt>
                <c:pt idx="67">
                  <c:v>650985</c:v>
                </c:pt>
                <c:pt idx="68">
                  <c:v>650985</c:v>
                </c:pt>
                <c:pt idx="69">
                  <c:v>650985</c:v>
                </c:pt>
                <c:pt idx="70">
                  <c:v>650985</c:v>
                </c:pt>
                <c:pt idx="71">
                  <c:v>651016</c:v>
                </c:pt>
                <c:pt idx="72">
                  <c:v>651016</c:v>
                </c:pt>
                <c:pt idx="73">
                  <c:v>651016</c:v>
                </c:pt>
                <c:pt idx="74">
                  <c:v>651016</c:v>
                </c:pt>
                <c:pt idx="75">
                  <c:v>651046</c:v>
                </c:pt>
                <c:pt idx="76">
                  <c:v>651046</c:v>
                </c:pt>
                <c:pt idx="77">
                  <c:v>651046</c:v>
                </c:pt>
                <c:pt idx="78">
                  <c:v>651046</c:v>
                </c:pt>
                <c:pt idx="79">
                  <c:v>651046</c:v>
                </c:pt>
                <c:pt idx="80">
                  <c:v>651077</c:v>
                </c:pt>
                <c:pt idx="81">
                  <c:v>651077</c:v>
                </c:pt>
                <c:pt idx="82">
                  <c:v>651077</c:v>
                </c:pt>
                <c:pt idx="83">
                  <c:v>651077</c:v>
                </c:pt>
                <c:pt idx="84">
                  <c:v>651108</c:v>
                </c:pt>
                <c:pt idx="85">
                  <c:v>651108</c:v>
                </c:pt>
                <c:pt idx="86">
                  <c:v>651108</c:v>
                </c:pt>
                <c:pt idx="87">
                  <c:v>651108</c:v>
                </c:pt>
                <c:pt idx="88">
                  <c:v>651138</c:v>
                </c:pt>
                <c:pt idx="89">
                  <c:v>651138</c:v>
                </c:pt>
                <c:pt idx="90">
                  <c:v>651138</c:v>
                </c:pt>
                <c:pt idx="91">
                  <c:v>651138</c:v>
                </c:pt>
                <c:pt idx="92">
                  <c:v>651138</c:v>
                </c:pt>
                <c:pt idx="93">
                  <c:v>651169</c:v>
                </c:pt>
                <c:pt idx="94">
                  <c:v>651169</c:v>
                </c:pt>
                <c:pt idx="95">
                  <c:v>651169</c:v>
                </c:pt>
                <c:pt idx="96">
                  <c:v>651169</c:v>
                </c:pt>
                <c:pt idx="97">
                  <c:v>651199</c:v>
                </c:pt>
                <c:pt idx="98">
                  <c:v>651199</c:v>
                </c:pt>
                <c:pt idx="99">
                  <c:v>651199</c:v>
                </c:pt>
                <c:pt idx="100">
                  <c:v>651199</c:v>
                </c:pt>
                <c:pt idx="101">
                  <c:v>651199</c:v>
                </c:pt>
                <c:pt idx="102">
                  <c:v>651230</c:v>
                </c:pt>
                <c:pt idx="103">
                  <c:v>651230</c:v>
                </c:pt>
                <c:pt idx="104">
                  <c:v>651230</c:v>
                </c:pt>
                <c:pt idx="105">
                  <c:v>651230</c:v>
                </c:pt>
                <c:pt idx="106">
                  <c:v>651261</c:v>
                </c:pt>
                <c:pt idx="107">
                  <c:v>651261</c:v>
                </c:pt>
                <c:pt idx="108">
                  <c:v>651261</c:v>
                </c:pt>
                <c:pt idx="109">
                  <c:v>651261</c:v>
                </c:pt>
                <c:pt idx="110">
                  <c:v>651289</c:v>
                </c:pt>
                <c:pt idx="111">
                  <c:v>651289</c:v>
                </c:pt>
                <c:pt idx="112">
                  <c:v>651289</c:v>
                </c:pt>
                <c:pt idx="113">
                  <c:v>651289</c:v>
                </c:pt>
                <c:pt idx="114">
                  <c:v>651320</c:v>
                </c:pt>
                <c:pt idx="115">
                  <c:v>651320</c:v>
                </c:pt>
                <c:pt idx="116">
                  <c:v>651320</c:v>
                </c:pt>
                <c:pt idx="117">
                  <c:v>651320</c:v>
                </c:pt>
                <c:pt idx="118">
                  <c:v>651320</c:v>
                </c:pt>
                <c:pt idx="119">
                  <c:v>651350</c:v>
                </c:pt>
                <c:pt idx="120">
                  <c:v>651350</c:v>
                </c:pt>
                <c:pt idx="121">
                  <c:v>651350</c:v>
                </c:pt>
                <c:pt idx="122">
                  <c:v>651350</c:v>
                </c:pt>
                <c:pt idx="123">
                  <c:v>651381</c:v>
                </c:pt>
                <c:pt idx="124">
                  <c:v>651381</c:v>
                </c:pt>
                <c:pt idx="125">
                  <c:v>651381</c:v>
                </c:pt>
                <c:pt idx="126">
                  <c:v>651381</c:v>
                </c:pt>
                <c:pt idx="127">
                  <c:v>651411</c:v>
                </c:pt>
                <c:pt idx="128">
                  <c:v>651411</c:v>
                </c:pt>
                <c:pt idx="129">
                  <c:v>651411</c:v>
                </c:pt>
                <c:pt idx="130">
                  <c:v>651411</c:v>
                </c:pt>
                <c:pt idx="131">
                  <c:v>651411</c:v>
                </c:pt>
                <c:pt idx="132">
                  <c:v>651442</c:v>
                </c:pt>
                <c:pt idx="133">
                  <c:v>651442</c:v>
                </c:pt>
                <c:pt idx="134">
                  <c:v>651442</c:v>
                </c:pt>
                <c:pt idx="135">
                  <c:v>651442</c:v>
                </c:pt>
                <c:pt idx="136">
                  <c:v>651473</c:v>
                </c:pt>
                <c:pt idx="137">
                  <c:v>651473</c:v>
                </c:pt>
                <c:pt idx="138">
                  <c:v>651473</c:v>
                </c:pt>
                <c:pt idx="139">
                  <c:v>651473</c:v>
                </c:pt>
                <c:pt idx="140">
                  <c:v>651473</c:v>
                </c:pt>
                <c:pt idx="141">
                  <c:v>651503</c:v>
                </c:pt>
                <c:pt idx="142">
                  <c:v>651503</c:v>
                </c:pt>
                <c:pt idx="143">
                  <c:v>651503</c:v>
                </c:pt>
                <c:pt idx="144">
                  <c:v>651503</c:v>
                </c:pt>
                <c:pt idx="145">
                  <c:v>651534</c:v>
                </c:pt>
                <c:pt idx="146">
                  <c:v>651534</c:v>
                </c:pt>
                <c:pt idx="147">
                  <c:v>651534</c:v>
                </c:pt>
                <c:pt idx="148">
                  <c:v>651534</c:v>
                </c:pt>
                <c:pt idx="149">
                  <c:v>651564</c:v>
                </c:pt>
                <c:pt idx="150">
                  <c:v>651564</c:v>
                </c:pt>
                <c:pt idx="151">
                  <c:v>651564</c:v>
                </c:pt>
                <c:pt idx="152">
                  <c:v>651564</c:v>
                </c:pt>
                <c:pt idx="153">
                  <c:v>651564</c:v>
                </c:pt>
                <c:pt idx="154">
                  <c:v>651595</c:v>
                </c:pt>
                <c:pt idx="155">
                  <c:v>651595</c:v>
                </c:pt>
                <c:pt idx="156">
                  <c:v>651595</c:v>
                </c:pt>
                <c:pt idx="157">
                  <c:v>651595</c:v>
                </c:pt>
                <c:pt idx="158">
                  <c:v>651626</c:v>
                </c:pt>
                <c:pt idx="159">
                  <c:v>651626</c:v>
                </c:pt>
                <c:pt idx="160">
                  <c:v>651626</c:v>
                </c:pt>
                <c:pt idx="161">
                  <c:v>651626</c:v>
                </c:pt>
                <c:pt idx="162">
                  <c:v>651655</c:v>
                </c:pt>
                <c:pt idx="163">
                  <c:v>651655</c:v>
                </c:pt>
                <c:pt idx="164">
                  <c:v>651655</c:v>
                </c:pt>
                <c:pt idx="165">
                  <c:v>651655</c:v>
                </c:pt>
                <c:pt idx="166">
                  <c:v>651655</c:v>
                </c:pt>
                <c:pt idx="167">
                  <c:v>651686</c:v>
                </c:pt>
                <c:pt idx="168">
                  <c:v>651686</c:v>
                </c:pt>
                <c:pt idx="169">
                  <c:v>651686</c:v>
                </c:pt>
                <c:pt idx="170">
                  <c:v>651686</c:v>
                </c:pt>
                <c:pt idx="171">
                  <c:v>651716</c:v>
                </c:pt>
                <c:pt idx="172">
                  <c:v>651716</c:v>
                </c:pt>
                <c:pt idx="173">
                  <c:v>651716</c:v>
                </c:pt>
                <c:pt idx="174">
                  <c:v>651716</c:v>
                </c:pt>
                <c:pt idx="175">
                  <c:v>651747</c:v>
                </c:pt>
                <c:pt idx="176">
                  <c:v>651747</c:v>
                </c:pt>
                <c:pt idx="177">
                  <c:v>651747</c:v>
                </c:pt>
                <c:pt idx="178">
                  <c:v>651747</c:v>
                </c:pt>
                <c:pt idx="179">
                  <c:v>651747</c:v>
                </c:pt>
                <c:pt idx="180">
                  <c:v>651777</c:v>
                </c:pt>
                <c:pt idx="181">
                  <c:v>651777</c:v>
                </c:pt>
                <c:pt idx="182">
                  <c:v>651777</c:v>
                </c:pt>
                <c:pt idx="183">
                  <c:v>651777</c:v>
                </c:pt>
                <c:pt idx="184">
                  <c:v>651808</c:v>
                </c:pt>
                <c:pt idx="185">
                  <c:v>651808</c:v>
                </c:pt>
                <c:pt idx="186">
                  <c:v>651808</c:v>
                </c:pt>
                <c:pt idx="187">
                  <c:v>651808</c:v>
                </c:pt>
                <c:pt idx="188">
                  <c:v>651808</c:v>
                </c:pt>
                <c:pt idx="189">
                  <c:v>651839</c:v>
                </c:pt>
                <c:pt idx="190">
                  <c:v>651839</c:v>
                </c:pt>
                <c:pt idx="191">
                  <c:v>651839</c:v>
                </c:pt>
                <c:pt idx="192">
                  <c:v>651839</c:v>
                </c:pt>
                <c:pt idx="193">
                  <c:v>651869</c:v>
                </c:pt>
                <c:pt idx="194">
                  <c:v>651869</c:v>
                </c:pt>
                <c:pt idx="195">
                  <c:v>651869</c:v>
                </c:pt>
                <c:pt idx="196">
                  <c:v>651869</c:v>
                </c:pt>
                <c:pt idx="197">
                  <c:v>651900</c:v>
                </c:pt>
                <c:pt idx="198">
                  <c:v>651900</c:v>
                </c:pt>
                <c:pt idx="199">
                  <c:v>651900</c:v>
                </c:pt>
                <c:pt idx="200">
                  <c:v>651900</c:v>
                </c:pt>
                <c:pt idx="201">
                  <c:v>651900</c:v>
                </c:pt>
                <c:pt idx="202">
                  <c:v>651930</c:v>
                </c:pt>
                <c:pt idx="203">
                  <c:v>651930</c:v>
                </c:pt>
                <c:pt idx="204">
                  <c:v>651930</c:v>
                </c:pt>
                <c:pt idx="205">
                  <c:v>651930</c:v>
                </c:pt>
                <c:pt idx="206">
                  <c:v>651961</c:v>
                </c:pt>
                <c:pt idx="207">
                  <c:v>651961</c:v>
                </c:pt>
                <c:pt idx="208">
                  <c:v>651961</c:v>
                </c:pt>
                <c:pt idx="209">
                  <c:v>651961</c:v>
                </c:pt>
                <c:pt idx="210">
                  <c:v>651992</c:v>
                </c:pt>
                <c:pt idx="211">
                  <c:v>651992</c:v>
                </c:pt>
                <c:pt idx="212">
                  <c:v>651992</c:v>
                </c:pt>
                <c:pt idx="213">
                  <c:v>651992</c:v>
                </c:pt>
                <c:pt idx="214">
                  <c:v>652020</c:v>
                </c:pt>
                <c:pt idx="215">
                  <c:v>652020</c:v>
                </c:pt>
                <c:pt idx="216">
                  <c:v>652020</c:v>
                </c:pt>
                <c:pt idx="217">
                  <c:v>652020</c:v>
                </c:pt>
                <c:pt idx="218">
                  <c:v>652020</c:v>
                </c:pt>
                <c:pt idx="219">
                  <c:v>652051</c:v>
                </c:pt>
                <c:pt idx="220">
                  <c:v>652051</c:v>
                </c:pt>
                <c:pt idx="221">
                  <c:v>652051</c:v>
                </c:pt>
                <c:pt idx="222">
                  <c:v>652051</c:v>
                </c:pt>
                <c:pt idx="223">
                  <c:v>652081</c:v>
                </c:pt>
                <c:pt idx="224">
                  <c:v>652081</c:v>
                </c:pt>
                <c:pt idx="225">
                  <c:v>652081</c:v>
                </c:pt>
                <c:pt idx="226">
                  <c:v>652081</c:v>
                </c:pt>
                <c:pt idx="227">
                  <c:v>652081</c:v>
                </c:pt>
                <c:pt idx="228">
                  <c:v>652112</c:v>
                </c:pt>
                <c:pt idx="229">
                  <c:v>652112</c:v>
                </c:pt>
                <c:pt idx="230">
                  <c:v>652112</c:v>
                </c:pt>
                <c:pt idx="231">
                  <c:v>652112</c:v>
                </c:pt>
                <c:pt idx="232">
                  <c:v>652142</c:v>
                </c:pt>
                <c:pt idx="233">
                  <c:v>652142</c:v>
                </c:pt>
                <c:pt idx="234">
                  <c:v>652142</c:v>
                </c:pt>
                <c:pt idx="235">
                  <c:v>652142</c:v>
                </c:pt>
                <c:pt idx="236">
                  <c:v>652173</c:v>
                </c:pt>
                <c:pt idx="237">
                  <c:v>652173</c:v>
                </c:pt>
                <c:pt idx="238">
                  <c:v>652173</c:v>
                </c:pt>
                <c:pt idx="239">
                  <c:v>652173</c:v>
                </c:pt>
                <c:pt idx="240">
                  <c:v>652173</c:v>
                </c:pt>
                <c:pt idx="241">
                  <c:v>652204</c:v>
                </c:pt>
                <c:pt idx="242">
                  <c:v>652204</c:v>
                </c:pt>
                <c:pt idx="243">
                  <c:v>652204</c:v>
                </c:pt>
                <c:pt idx="244">
                  <c:v>652204</c:v>
                </c:pt>
                <c:pt idx="245">
                  <c:v>652234</c:v>
                </c:pt>
                <c:pt idx="246">
                  <c:v>652234</c:v>
                </c:pt>
                <c:pt idx="247">
                  <c:v>652234</c:v>
                </c:pt>
                <c:pt idx="248">
                  <c:v>652234</c:v>
                </c:pt>
                <c:pt idx="249">
                  <c:v>652265</c:v>
                </c:pt>
                <c:pt idx="250">
                  <c:v>652265</c:v>
                </c:pt>
                <c:pt idx="251">
                  <c:v>652265</c:v>
                </c:pt>
                <c:pt idx="252">
                  <c:v>652265</c:v>
                </c:pt>
                <c:pt idx="253">
                  <c:v>652265</c:v>
                </c:pt>
                <c:pt idx="254">
                  <c:v>652295</c:v>
                </c:pt>
                <c:pt idx="255">
                  <c:v>652295</c:v>
                </c:pt>
                <c:pt idx="256">
                  <c:v>652295</c:v>
                </c:pt>
                <c:pt idx="257">
                  <c:v>652295</c:v>
                </c:pt>
                <c:pt idx="258">
                  <c:v>652326</c:v>
                </c:pt>
                <c:pt idx="259">
                  <c:v>652326</c:v>
                </c:pt>
                <c:pt idx="260">
                  <c:v>652326</c:v>
                </c:pt>
                <c:pt idx="261">
                  <c:v>652326</c:v>
                </c:pt>
                <c:pt idx="262">
                  <c:v>652326</c:v>
                </c:pt>
                <c:pt idx="263">
                  <c:v>652357</c:v>
                </c:pt>
                <c:pt idx="264">
                  <c:v>652357</c:v>
                </c:pt>
                <c:pt idx="265">
                  <c:v>652357</c:v>
                </c:pt>
                <c:pt idx="266">
                  <c:v>652357</c:v>
                </c:pt>
                <c:pt idx="267">
                  <c:v>652385</c:v>
                </c:pt>
                <c:pt idx="268">
                  <c:v>652385</c:v>
                </c:pt>
                <c:pt idx="269">
                  <c:v>652385</c:v>
                </c:pt>
                <c:pt idx="270">
                  <c:v>652385</c:v>
                </c:pt>
                <c:pt idx="271">
                  <c:v>652416</c:v>
                </c:pt>
                <c:pt idx="272">
                  <c:v>652416</c:v>
                </c:pt>
                <c:pt idx="273">
                  <c:v>652416</c:v>
                </c:pt>
                <c:pt idx="274">
                  <c:v>652416</c:v>
                </c:pt>
                <c:pt idx="275">
                  <c:v>652446</c:v>
                </c:pt>
                <c:pt idx="276">
                  <c:v>652446</c:v>
                </c:pt>
                <c:pt idx="277">
                  <c:v>652446</c:v>
                </c:pt>
                <c:pt idx="278">
                  <c:v>652446</c:v>
                </c:pt>
                <c:pt idx="279">
                  <c:v>652446</c:v>
                </c:pt>
                <c:pt idx="280">
                  <c:v>652477</c:v>
                </c:pt>
                <c:pt idx="281">
                  <c:v>652477</c:v>
                </c:pt>
                <c:pt idx="282">
                  <c:v>652477</c:v>
                </c:pt>
                <c:pt idx="283">
                  <c:v>652477</c:v>
                </c:pt>
                <c:pt idx="284">
                  <c:v>652507</c:v>
                </c:pt>
                <c:pt idx="285">
                  <c:v>652507</c:v>
                </c:pt>
                <c:pt idx="286">
                  <c:v>652507</c:v>
                </c:pt>
                <c:pt idx="287">
                  <c:v>652507</c:v>
                </c:pt>
                <c:pt idx="288">
                  <c:v>652538</c:v>
                </c:pt>
                <c:pt idx="289">
                  <c:v>652538</c:v>
                </c:pt>
                <c:pt idx="290">
                  <c:v>652538</c:v>
                </c:pt>
                <c:pt idx="291">
                  <c:v>652538</c:v>
                </c:pt>
                <c:pt idx="292">
                  <c:v>652538</c:v>
                </c:pt>
                <c:pt idx="293">
                  <c:v>652569</c:v>
                </c:pt>
                <c:pt idx="294">
                  <c:v>652569</c:v>
                </c:pt>
                <c:pt idx="295">
                  <c:v>652569</c:v>
                </c:pt>
                <c:pt idx="296">
                  <c:v>652569</c:v>
                </c:pt>
                <c:pt idx="297">
                  <c:v>652599</c:v>
                </c:pt>
                <c:pt idx="298">
                  <c:v>652599</c:v>
                </c:pt>
                <c:pt idx="299">
                  <c:v>652599</c:v>
                </c:pt>
                <c:pt idx="300">
                  <c:v>652599</c:v>
                </c:pt>
                <c:pt idx="301">
                  <c:v>652599</c:v>
                </c:pt>
                <c:pt idx="302">
                  <c:v>652630</c:v>
                </c:pt>
                <c:pt idx="303">
                  <c:v>652630</c:v>
                </c:pt>
                <c:pt idx="304">
                  <c:v>652630</c:v>
                </c:pt>
                <c:pt idx="305">
                  <c:v>652630</c:v>
                </c:pt>
                <c:pt idx="306">
                  <c:v>652660</c:v>
                </c:pt>
                <c:pt idx="307">
                  <c:v>652660</c:v>
                </c:pt>
                <c:pt idx="308">
                  <c:v>652660</c:v>
                </c:pt>
                <c:pt idx="309">
                  <c:v>652660</c:v>
                </c:pt>
                <c:pt idx="310">
                  <c:v>652691</c:v>
                </c:pt>
                <c:pt idx="311">
                  <c:v>652691</c:v>
                </c:pt>
                <c:pt idx="312">
                  <c:v>652691</c:v>
                </c:pt>
                <c:pt idx="313">
                  <c:v>652691</c:v>
                </c:pt>
                <c:pt idx="314">
                  <c:v>652691</c:v>
                </c:pt>
                <c:pt idx="315">
                  <c:v>652722</c:v>
                </c:pt>
                <c:pt idx="316">
                  <c:v>652722</c:v>
                </c:pt>
                <c:pt idx="317">
                  <c:v>652722</c:v>
                </c:pt>
                <c:pt idx="318">
                  <c:v>652722</c:v>
                </c:pt>
                <c:pt idx="319">
                  <c:v>652750</c:v>
                </c:pt>
                <c:pt idx="320">
                  <c:v>652750</c:v>
                </c:pt>
                <c:pt idx="321">
                  <c:v>652750</c:v>
                </c:pt>
                <c:pt idx="322">
                  <c:v>652750</c:v>
                </c:pt>
                <c:pt idx="323">
                  <c:v>652781</c:v>
                </c:pt>
                <c:pt idx="324">
                  <c:v>652781</c:v>
                </c:pt>
                <c:pt idx="325">
                  <c:v>652781</c:v>
                </c:pt>
                <c:pt idx="326">
                  <c:v>652781</c:v>
                </c:pt>
                <c:pt idx="327">
                  <c:v>652811</c:v>
                </c:pt>
                <c:pt idx="328">
                  <c:v>652811</c:v>
                </c:pt>
                <c:pt idx="329">
                  <c:v>652811</c:v>
                </c:pt>
                <c:pt idx="330">
                  <c:v>652811</c:v>
                </c:pt>
                <c:pt idx="331">
                  <c:v>652811</c:v>
                </c:pt>
                <c:pt idx="332">
                  <c:v>652842</c:v>
                </c:pt>
                <c:pt idx="333">
                  <c:v>652842</c:v>
                </c:pt>
                <c:pt idx="334">
                  <c:v>652842</c:v>
                </c:pt>
                <c:pt idx="335">
                  <c:v>652842</c:v>
                </c:pt>
                <c:pt idx="336">
                  <c:v>652872</c:v>
                </c:pt>
                <c:pt idx="337">
                  <c:v>652872</c:v>
                </c:pt>
                <c:pt idx="338">
                  <c:v>652872</c:v>
                </c:pt>
                <c:pt idx="339">
                  <c:v>652872</c:v>
                </c:pt>
                <c:pt idx="340">
                  <c:v>652872</c:v>
                </c:pt>
                <c:pt idx="341">
                  <c:v>652903</c:v>
                </c:pt>
                <c:pt idx="342">
                  <c:v>652903</c:v>
                </c:pt>
                <c:pt idx="343">
                  <c:v>652903</c:v>
                </c:pt>
                <c:pt idx="344">
                  <c:v>652903</c:v>
                </c:pt>
                <c:pt idx="345">
                  <c:v>652934</c:v>
                </c:pt>
                <c:pt idx="346">
                  <c:v>652934</c:v>
                </c:pt>
                <c:pt idx="347">
                  <c:v>652934</c:v>
                </c:pt>
                <c:pt idx="348">
                  <c:v>652934</c:v>
                </c:pt>
                <c:pt idx="349">
                  <c:v>652964</c:v>
                </c:pt>
                <c:pt idx="350">
                  <c:v>652964</c:v>
                </c:pt>
                <c:pt idx="351">
                  <c:v>652964</c:v>
                </c:pt>
                <c:pt idx="352">
                  <c:v>652964</c:v>
                </c:pt>
                <c:pt idx="353">
                  <c:v>652964</c:v>
                </c:pt>
                <c:pt idx="354">
                  <c:v>652995</c:v>
                </c:pt>
                <c:pt idx="355">
                  <c:v>652995</c:v>
                </c:pt>
                <c:pt idx="356">
                  <c:v>652995</c:v>
                </c:pt>
                <c:pt idx="357">
                  <c:v>652995</c:v>
                </c:pt>
                <c:pt idx="358">
                  <c:v>653025</c:v>
                </c:pt>
                <c:pt idx="359">
                  <c:v>653025</c:v>
                </c:pt>
                <c:pt idx="360">
                  <c:v>653025</c:v>
                </c:pt>
                <c:pt idx="361">
                  <c:v>653025</c:v>
                </c:pt>
                <c:pt idx="362">
                  <c:v>653056</c:v>
                </c:pt>
                <c:pt idx="363">
                  <c:v>653056</c:v>
                </c:pt>
                <c:pt idx="364">
                  <c:v>653056</c:v>
                </c:pt>
                <c:pt idx="365">
                  <c:v>653056</c:v>
                </c:pt>
                <c:pt idx="366">
                  <c:v>653056</c:v>
                </c:pt>
                <c:pt idx="367">
                  <c:v>653087</c:v>
                </c:pt>
                <c:pt idx="368">
                  <c:v>653087</c:v>
                </c:pt>
                <c:pt idx="369">
                  <c:v>653087</c:v>
                </c:pt>
                <c:pt idx="370">
                  <c:v>653087</c:v>
                </c:pt>
                <c:pt idx="371">
                  <c:v>653116</c:v>
                </c:pt>
                <c:pt idx="372">
                  <c:v>653116</c:v>
                </c:pt>
                <c:pt idx="373">
                  <c:v>653116</c:v>
                </c:pt>
                <c:pt idx="374">
                  <c:v>653116</c:v>
                </c:pt>
                <c:pt idx="375">
                  <c:v>653147</c:v>
                </c:pt>
                <c:pt idx="376">
                  <c:v>653147</c:v>
                </c:pt>
                <c:pt idx="377">
                  <c:v>653147</c:v>
                </c:pt>
                <c:pt idx="378">
                  <c:v>653147</c:v>
                </c:pt>
                <c:pt idx="379">
                  <c:v>653147</c:v>
                </c:pt>
                <c:pt idx="380">
                  <c:v>653177</c:v>
                </c:pt>
                <c:pt idx="381">
                  <c:v>653177</c:v>
                </c:pt>
                <c:pt idx="382">
                  <c:v>653177</c:v>
                </c:pt>
                <c:pt idx="383">
                  <c:v>653177</c:v>
                </c:pt>
                <c:pt idx="384">
                  <c:v>653208</c:v>
                </c:pt>
                <c:pt idx="385">
                  <c:v>653208</c:v>
                </c:pt>
                <c:pt idx="386">
                  <c:v>653208</c:v>
                </c:pt>
                <c:pt idx="387">
                  <c:v>653208</c:v>
                </c:pt>
                <c:pt idx="388">
                  <c:v>653238</c:v>
                </c:pt>
                <c:pt idx="389">
                  <c:v>653238</c:v>
                </c:pt>
                <c:pt idx="390">
                  <c:v>653238</c:v>
                </c:pt>
                <c:pt idx="391">
                  <c:v>653238</c:v>
                </c:pt>
                <c:pt idx="392">
                  <c:v>653238</c:v>
                </c:pt>
                <c:pt idx="393">
                  <c:v>653269</c:v>
                </c:pt>
                <c:pt idx="394">
                  <c:v>653269</c:v>
                </c:pt>
                <c:pt idx="395">
                  <c:v>653269</c:v>
                </c:pt>
                <c:pt idx="396">
                  <c:v>653269</c:v>
                </c:pt>
                <c:pt idx="397">
                  <c:v>653300</c:v>
                </c:pt>
                <c:pt idx="398">
                  <c:v>653300</c:v>
                </c:pt>
                <c:pt idx="399">
                  <c:v>653300</c:v>
                </c:pt>
                <c:pt idx="400">
                  <c:v>653300</c:v>
                </c:pt>
                <c:pt idx="401">
                  <c:v>653300</c:v>
                </c:pt>
                <c:pt idx="402">
                  <c:v>653330</c:v>
                </c:pt>
                <c:pt idx="403">
                  <c:v>653330</c:v>
                </c:pt>
                <c:pt idx="404">
                  <c:v>653330</c:v>
                </c:pt>
                <c:pt idx="405">
                  <c:v>653330</c:v>
                </c:pt>
                <c:pt idx="406">
                  <c:v>653361</c:v>
                </c:pt>
                <c:pt idx="407">
                  <c:v>653361</c:v>
                </c:pt>
                <c:pt idx="408">
                  <c:v>653361</c:v>
                </c:pt>
                <c:pt idx="409">
                  <c:v>653361</c:v>
                </c:pt>
                <c:pt idx="410">
                  <c:v>653391</c:v>
                </c:pt>
                <c:pt idx="411">
                  <c:v>653391</c:v>
                </c:pt>
                <c:pt idx="412">
                  <c:v>653391</c:v>
                </c:pt>
                <c:pt idx="413">
                  <c:v>653391</c:v>
                </c:pt>
                <c:pt idx="414">
                  <c:v>653391</c:v>
                </c:pt>
                <c:pt idx="415">
                  <c:v>653422</c:v>
                </c:pt>
                <c:pt idx="416">
                  <c:v>653422</c:v>
                </c:pt>
                <c:pt idx="417">
                  <c:v>653422</c:v>
                </c:pt>
                <c:pt idx="418">
                  <c:v>653422</c:v>
                </c:pt>
              </c:numCache>
            </c:numRef>
          </c:cat>
          <c:val>
            <c:numRef>
              <c:f>'New Weekly'!$K$9:$K$427</c:f>
              <c:numCache>
                <c:formatCode>0.00</c:formatCode>
                <c:ptCount val="419"/>
                <c:pt idx="0">
                  <c:v>4.38</c:v>
                </c:pt>
                <c:pt idx="1">
                  <c:v>4.38</c:v>
                </c:pt>
                <c:pt idx="2">
                  <c:v>4.88</c:v>
                </c:pt>
                <c:pt idx="3">
                  <c:v>4.88</c:v>
                </c:pt>
                <c:pt idx="4">
                  <c:v>4.88</c:v>
                </c:pt>
                <c:pt idx="5">
                  <c:v>4.88</c:v>
                </c:pt>
                <c:pt idx="6">
                  <c:v>4.4400000000000004</c:v>
                </c:pt>
                <c:pt idx="7">
                  <c:v>4.4400000000000004</c:v>
                </c:pt>
                <c:pt idx="8">
                  <c:v>4.4400000000000004</c:v>
                </c:pt>
                <c:pt idx="9">
                  <c:v>4.4400000000000004</c:v>
                </c:pt>
                <c:pt idx="10">
                  <c:v>4.75</c:v>
                </c:pt>
                <c:pt idx="11">
                  <c:v>4.75</c:v>
                </c:pt>
                <c:pt idx="12">
                  <c:v>4.75</c:v>
                </c:pt>
                <c:pt idx="13">
                  <c:v>4.75</c:v>
                </c:pt>
                <c:pt idx="14">
                  <c:v>4.8099999999999996</c:v>
                </c:pt>
                <c:pt idx="15">
                  <c:v>4.8099999999999996</c:v>
                </c:pt>
                <c:pt idx="16">
                  <c:v>4.8099999999999996</c:v>
                </c:pt>
                <c:pt idx="17">
                  <c:v>4.8099999999999996</c:v>
                </c:pt>
                <c:pt idx="18">
                  <c:v>4.8099999999999996</c:v>
                </c:pt>
                <c:pt idx="19">
                  <c:v>4.88</c:v>
                </c:pt>
                <c:pt idx="20">
                  <c:v>4.88</c:v>
                </c:pt>
                <c:pt idx="21">
                  <c:v>4.88</c:v>
                </c:pt>
                <c:pt idx="22">
                  <c:v>4.88</c:v>
                </c:pt>
                <c:pt idx="23">
                  <c:v>4.9400000000000004</c:v>
                </c:pt>
                <c:pt idx="24">
                  <c:v>4.9400000000000004</c:v>
                </c:pt>
                <c:pt idx="25">
                  <c:v>4.9400000000000004</c:v>
                </c:pt>
                <c:pt idx="26">
                  <c:v>4.9400000000000004</c:v>
                </c:pt>
                <c:pt idx="27">
                  <c:v>4.9400000000000004</c:v>
                </c:pt>
                <c:pt idx="28">
                  <c:v>4.9400000000000004</c:v>
                </c:pt>
                <c:pt idx="29">
                  <c:v>4.9400000000000004</c:v>
                </c:pt>
                <c:pt idx="30">
                  <c:v>4.9400000000000004</c:v>
                </c:pt>
                <c:pt idx="31">
                  <c:v>4.9400000000000004</c:v>
                </c:pt>
                <c:pt idx="32">
                  <c:v>4.9400000000000004</c:v>
                </c:pt>
                <c:pt idx="33">
                  <c:v>4.9400000000000004</c:v>
                </c:pt>
                <c:pt idx="34">
                  <c:v>4.9400000000000004</c:v>
                </c:pt>
                <c:pt idx="35">
                  <c:v>4.9400000000000004</c:v>
                </c:pt>
                <c:pt idx="36">
                  <c:v>4.8099999999999996</c:v>
                </c:pt>
                <c:pt idx="37">
                  <c:v>4.8099999999999996</c:v>
                </c:pt>
                <c:pt idx="38">
                  <c:v>4.8099999999999996</c:v>
                </c:pt>
                <c:pt idx="39">
                  <c:v>4.8099999999999996</c:v>
                </c:pt>
                <c:pt idx="40">
                  <c:v>4.8099999999999996</c:v>
                </c:pt>
                <c:pt idx="41">
                  <c:v>5.03</c:v>
                </c:pt>
                <c:pt idx="42">
                  <c:v>5.03</c:v>
                </c:pt>
                <c:pt idx="43">
                  <c:v>5.03</c:v>
                </c:pt>
                <c:pt idx="44">
                  <c:v>5.03</c:v>
                </c:pt>
                <c:pt idx="45">
                  <c:v>5.03</c:v>
                </c:pt>
                <c:pt idx="46">
                  <c:v>5.03</c:v>
                </c:pt>
                <c:pt idx="47">
                  <c:v>5.03</c:v>
                </c:pt>
                <c:pt idx="48">
                  <c:v>5.03</c:v>
                </c:pt>
                <c:pt idx="49">
                  <c:v>5.13</c:v>
                </c:pt>
                <c:pt idx="50">
                  <c:v>5.13</c:v>
                </c:pt>
                <c:pt idx="51">
                  <c:v>5.13</c:v>
                </c:pt>
                <c:pt idx="52">
                  <c:v>5.13</c:v>
                </c:pt>
                <c:pt idx="53">
                  <c:v>5.13</c:v>
                </c:pt>
                <c:pt idx="54">
                  <c:v>4.9400000000000004</c:v>
                </c:pt>
                <c:pt idx="55">
                  <c:v>4.9400000000000004</c:v>
                </c:pt>
                <c:pt idx="56">
                  <c:v>4.9400000000000004</c:v>
                </c:pt>
                <c:pt idx="57">
                  <c:v>4.9400000000000004</c:v>
                </c:pt>
                <c:pt idx="58">
                  <c:v>5</c:v>
                </c:pt>
                <c:pt idx="59">
                  <c:v>5</c:v>
                </c:pt>
                <c:pt idx="60">
                  <c:v>5</c:v>
                </c:pt>
                <c:pt idx="61">
                  <c:v>5</c:v>
                </c:pt>
                <c:pt idx="62">
                  <c:v>5</c:v>
                </c:pt>
                <c:pt idx="63">
                  <c:v>5</c:v>
                </c:pt>
                <c:pt idx="64">
                  <c:v>5</c:v>
                </c:pt>
                <c:pt idx="65">
                  <c:v>5</c:v>
                </c:pt>
                <c:pt idx="66">
                  <c:v>5</c:v>
                </c:pt>
                <c:pt idx="67">
                  <c:v>5</c:v>
                </c:pt>
                <c:pt idx="68">
                  <c:v>5</c:v>
                </c:pt>
                <c:pt idx="69">
                  <c:v>5</c:v>
                </c:pt>
                <c:pt idx="70">
                  <c:v>5</c:v>
                </c:pt>
                <c:pt idx="71">
                  <c:v>4.9400000000000004</c:v>
                </c:pt>
                <c:pt idx="72">
                  <c:v>4.9400000000000004</c:v>
                </c:pt>
                <c:pt idx="73">
                  <c:v>4.9400000000000004</c:v>
                </c:pt>
                <c:pt idx="74">
                  <c:v>4.9400000000000004</c:v>
                </c:pt>
                <c:pt idx="75">
                  <c:v>4.9400000000000004</c:v>
                </c:pt>
                <c:pt idx="76">
                  <c:v>4.9400000000000004</c:v>
                </c:pt>
                <c:pt idx="77">
                  <c:v>4.9400000000000004</c:v>
                </c:pt>
                <c:pt idx="78">
                  <c:v>4.9400000000000004</c:v>
                </c:pt>
                <c:pt idx="79">
                  <c:v>4.9400000000000004</c:v>
                </c:pt>
                <c:pt idx="80">
                  <c:v>4.9400000000000004</c:v>
                </c:pt>
                <c:pt idx="81">
                  <c:v>4.9400000000000004</c:v>
                </c:pt>
                <c:pt idx="82">
                  <c:v>4.9400000000000004</c:v>
                </c:pt>
                <c:pt idx="83">
                  <c:v>4.9400000000000004</c:v>
                </c:pt>
                <c:pt idx="84">
                  <c:v>4.88</c:v>
                </c:pt>
                <c:pt idx="85">
                  <c:v>4.88</c:v>
                </c:pt>
                <c:pt idx="86">
                  <c:v>4.88</c:v>
                </c:pt>
                <c:pt idx="87">
                  <c:v>4.88</c:v>
                </c:pt>
                <c:pt idx="88">
                  <c:v>4.63</c:v>
                </c:pt>
                <c:pt idx="89">
                  <c:v>4.63</c:v>
                </c:pt>
                <c:pt idx="90">
                  <c:v>4.63</c:v>
                </c:pt>
                <c:pt idx="91">
                  <c:v>4.63</c:v>
                </c:pt>
                <c:pt idx="92">
                  <c:v>4.63</c:v>
                </c:pt>
                <c:pt idx="93">
                  <c:v>4.5</c:v>
                </c:pt>
                <c:pt idx="94">
                  <c:v>4.5</c:v>
                </c:pt>
                <c:pt idx="95">
                  <c:v>4.5</c:v>
                </c:pt>
                <c:pt idx="96">
                  <c:v>4.5</c:v>
                </c:pt>
                <c:pt idx="97">
                  <c:v>4.4400000000000004</c:v>
                </c:pt>
                <c:pt idx="98">
                  <c:v>4.4400000000000004</c:v>
                </c:pt>
                <c:pt idx="99">
                  <c:v>4.4400000000000004</c:v>
                </c:pt>
                <c:pt idx="100">
                  <c:v>4.4400000000000004</c:v>
                </c:pt>
                <c:pt idx="101">
                  <c:v>4.4400000000000004</c:v>
                </c:pt>
                <c:pt idx="102">
                  <c:v>3.13</c:v>
                </c:pt>
                <c:pt idx="103">
                  <c:v>3.13</c:v>
                </c:pt>
                <c:pt idx="104">
                  <c:v>3.13</c:v>
                </c:pt>
                <c:pt idx="105">
                  <c:v>3.13</c:v>
                </c:pt>
                <c:pt idx="106">
                  <c:v>3.06</c:v>
                </c:pt>
                <c:pt idx="107">
                  <c:v>3.06</c:v>
                </c:pt>
                <c:pt idx="108">
                  <c:v>3.06</c:v>
                </c:pt>
                <c:pt idx="109">
                  <c:v>3.06</c:v>
                </c:pt>
                <c:pt idx="110">
                  <c:v>3.63</c:v>
                </c:pt>
                <c:pt idx="111">
                  <c:v>3.63</c:v>
                </c:pt>
                <c:pt idx="112">
                  <c:v>3.63</c:v>
                </c:pt>
                <c:pt idx="113">
                  <c:v>3.63</c:v>
                </c:pt>
                <c:pt idx="114">
                  <c:v>3.31</c:v>
                </c:pt>
                <c:pt idx="115">
                  <c:v>3.31</c:v>
                </c:pt>
                <c:pt idx="116">
                  <c:v>3.31</c:v>
                </c:pt>
                <c:pt idx="117">
                  <c:v>3.31</c:v>
                </c:pt>
                <c:pt idx="118">
                  <c:v>3.31</c:v>
                </c:pt>
                <c:pt idx="119">
                  <c:v>3.31</c:v>
                </c:pt>
                <c:pt idx="120">
                  <c:v>3.31</c:v>
                </c:pt>
                <c:pt idx="121">
                  <c:v>3.31</c:v>
                </c:pt>
                <c:pt idx="122">
                  <c:v>3.31</c:v>
                </c:pt>
                <c:pt idx="123">
                  <c:v>2.87</c:v>
                </c:pt>
                <c:pt idx="124">
                  <c:v>2.87</c:v>
                </c:pt>
                <c:pt idx="125">
                  <c:v>2.87</c:v>
                </c:pt>
                <c:pt idx="126">
                  <c:v>2.87</c:v>
                </c:pt>
                <c:pt idx="127">
                  <c:v>3.19</c:v>
                </c:pt>
                <c:pt idx="128">
                  <c:v>3.19</c:v>
                </c:pt>
                <c:pt idx="129">
                  <c:v>3.19</c:v>
                </c:pt>
                <c:pt idx="130">
                  <c:v>3.19</c:v>
                </c:pt>
                <c:pt idx="131">
                  <c:v>3.19</c:v>
                </c:pt>
                <c:pt idx="132">
                  <c:v>3.13</c:v>
                </c:pt>
                <c:pt idx="133">
                  <c:v>3.13</c:v>
                </c:pt>
                <c:pt idx="134">
                  <c:v>3.13</c:v>
                </c:pt>
                <c:pt idx="135">
                  <c:v>3.13</c:v>
                </c:pt>
                <c:pt idx="136">
                  <c:v>3.69</c:v>
                </c:pt>
                <c:pt idx="137">
                  <c:v>3.69</c:v>
                </c:pt>
                <c:pt idx="138">
                  <c:v>3.69</c:v>
                </c:pt>
                <c:pt idx="139">
                  <c:v>3.69</c:v>
                </c:pt>
                <c:pt idx="140">
                  <c:v>3.69</c:v>
                </c:pt>
                <c:pt idx="141">
                  <c:v>3.88</c:v>
                </c:pt>
                <c:pt idx="142">
                  <c:v>3.88</c:v>
                </c:pt>
                <c:pt idx="143">
                  <c:v>3.88</c:v>
                </c:pt>
                <c:pt idx="144">
                  <c:v>3.88</c:v>
                </c:pt>
                <c:pt idx="145">
                  <c:v>4.13</c:v>
                </c:pt>
                <c:pt idx="146">
                  <c:v>4.13</c:v>
                </c:pt>
                <c:pt idx="147">
                  <c:v>4.13</c:v>
                </c:pt>
                <c:pt idx="148">
                  <c:v>4.13</c:v>
                </c:pt>
                <c:pt idx="149">
                  <c:v>4.5599999999999996</c:v>
                </c:pt>
                <c:pt idx="150">
                  <c:v>4.5599999999999996</c:v>
                </c:pt>
                <c:pt idx="151">
                  <c:v>4.5599999999999996</c:v>
                </c:pt>
                <c:pt idx="152">
                  <c:v>4.5599999999999996</c:v>
                </c:pt>
                <c:pt idx="153">
                  <c:v>4.5599999999999996</c:v>
                </c:pt>
                <c:pt idx="154">
                  <c:v>4.13</c:v>
                </c:pt>
                <c:pt idx="155">
                  <c:v>4.13</c:v>
                </c:pt>
                <c:pt idx="156">
                  <c:v>4.13</c:v>
                </c:pt>
                <c:pt idx="157">
                  <c:v>4.13</c:v>
                </c:pt>
                <c:pt idx="158">
                  <c:v>3.75</c:v>
                </c:pt>
                <c:pt idx="159">
                  <c:v>3.75</c:v>
                </c:pt>
                <c:pt idx="160">
                  <c:v>3.75</c:v>
                </c:pt>
                <c:pt idx="161">
                  <c:v>3.75</c:v>
                </c:pt>
                <c:pt idx="162">
                  <c:v>3.63</c:v>
                </c:pt>
                <c:pt idx="163">
                  <c:v>3.63</c:v>
                </c:pt>
                <c:pt idx="164">
                  <c:v>3.63</c:v>
                </c:pt>
                <c:pt idx="165">
                  <c:v>3.63</c:v>
                </c:pt>
                <c:pt idx="166">
                  <c:v>3.63</c:v>
                </c:pt>
                <c:pt idx="167">
                  <c:v>3.88</c:v>
                </c:pt>
                <c:pt idx="168">
                  <c:v>3.88</c:v>
                </c:pt>
                <c:pt idx="169">
                  <c:v>3.88</c:v>
                </c:pt>
                <c:pt idx="170">
                  <c:v>3.88</c:v>
                </c:pt>
                <c:pt idx="171">
                  <c:v>4</c:v>
                </c:pt>
                <c:pt idx="172">
                  <c:v>4</c:v>
                </c:pt>
                <c:pt idx="173">
                  <c:v>4</c:v>
                </c:pt>
                <c:pt idx="174">
                  <c:v>4</c:v>
                </c:pt>
                <c:pt idx="175">
                  <c:v>3.5</c:v>
                </c:pt>
                <c:pt idx="176">
                  <c:v>3.5</c:v>
                </c:pt>
                <c:pt idx="177">
                  <c:v>3.5</c:v>
                </c:pt>
                <c:pt idx="178">
                  <c:v>3.5</c:v>
                </c:pt>
                <c:pt idx="179">
                  <c:v>3.5</c:v>
                </c:pt>
                <c:pt idx="180">
                  <c:v>3.63</c:v>
                </c:pt>
                <c:pt idx="181">
                  <c:v>3.63</c:v>
                </c:pt>
                <c:pt idx="182">
                  <c:v>3.63</c:v>
                </c:pt>
                <c:pt idx="183">
                  <c:v>3.63</c:v>
                </c:pt>
                <c:pt idx="184">
                  <c:v>3.75</c:v>
                </c:pt>
                <c:pt idx="185">
                  <c:v>3.75</c:v>
                </c:pt>
                <c:pt idx="186">
                  <c:v>3.75</c:v>
                </c:pt>
                <c:pt idx="187">
                  <c:v>3.75</c:v>
                </c:pt>
                <c:pt idx="188">
                  <c:v>3.75</c:v>
                </c:pt>
                <c:pt idx="189">
                  <c:v>3.75</c:v>
                </c:pt>
                <c:pt idx="190">
                  <c:v>3.75</c:v>
                </c:pt>
                <c:pt idx="191">
                  <c:v>3.75</c:v>
                </c:pt>
                <c:pt idx="192">
                  <c:v>3.75</c:v>
                </c:pt>
                <c:pt idx="193">
                  <c:v>4</c:v>
                </c:pt>
                <c:pt idx="194">
                  <c:v>4</c:v>
                </c:pt>
                <c:pt idx="195">
                  <c:v>4</c:v>
                </c:pt>
                <c:pt idx="196">
                  <c:v>4</c:v>
                </c:pt>
                <c:pt idx="197">
                  <c:v>3.94</c:v>
                </c:pt>
                <c:pt idx="198">
                  <c:v>3.94</c:v>
                </c:pt>
                <c:pt idx="199">
                  <c:v>3.94</c:v>
                </c:pt>
                <c:pt idx="200">
                  <c:v>3.94</c:v>
                </c:pt>
                <c:pt idx="201">
                  <c:v>3.94</c:v>
                </c:pt>
                <c:pt idx="202">
                  <c:v>3.94</c:v>
                </c:pt>
                <c:pt idx="203">
                  <c:v>3.94</c:v>
                </c:pt>
                <c:pt idx="204">
                  <c:v>3.94</c:v>
                </c:pt>
                <c:pt idx="205">
                  <c:v>3.94</c:v>
                </c:pt>
                <c:pt idx="206">
                  <c:v>3.87</c:v>
                </c:pt>
                <c:pt idx="207">
                  <c:v>3.87</c:v>
                </c:pt>
                <c:pt idx="208">
                  <c:v>3.87</c:v>
                </c:pt>
                <c:pt idx="209">
                  <c:v>3.87</c:v>
                </c:pt>
                <c:pt idx="210">
                  <c:v>2.88</c:v>
                </c:pt>
                <c:pt idx="211">
                  <c:v>2.88</c:v>
                </c:pt>
                <c:pt idx="212">
                  <c:v>2.88</c:v>
                </c:pt>
                <c:pt idx="213">
                  <c:v>2.88</c:v>
                </c:pt>
                <c:pt idx="214">
                  <c:v>3.19</c:v>
                </c:pt>
                <c:pt idx="215">
                  <c:v>3.19</c:v>
                </c:pt>
                <c:pt idx="216">
                  <c:v>3.19</c:v>
                </c:pt>
                <c:pt idx="217">
                  <c:v>3.19</c:v>
                </c:pt>
                <c:pt idx="218">
                  <c:v>3.19</c:v>
                </c:pt>
                <c:pt idx="219">
                  <c:v>3.06</c:v>
                </c:pt>
                <c:pt idx="220">
                  <c:v>3.06</c:v>
                </c:pt>
                <c:pt idx="221">
                  <c:v>3.06</c:v>
                </c:pt>
                <c:pt idx="222">
                  <c:v>3.06</c:v>
                </c:pt>
                <c:pt idx="223">
                  <c:v>3.38</c:v>
                </c:pt>
                <c:pt idx="224">
                  <c:v>3.38</c:v>
                </c:pt>
                <c:pt idx="225">
                  <c:v>3.38</c:v>
                </c:pt>
                <c:pt idx="226">
                  <c:v>3.38</c:v>
                </c:pt>
                <c:pt idx="227">
                  <c:v>3.38</c:v>
                </c:pt>
                <c:pt idx="228">
                  <c:v>3</c:v>
                </c:pt>
                <c:pt idx="229">
                  <c:v>3</c:v>
                </c:pt>
                <c:pt idx="230">
                  <c:v>3</c:v>
                </c:pt>
                <c:pt idx="231">
                  <c:v>3</c:v>
                </c:pt>
                <c:pt idx="232">
                  <c:v>2.88</c:v>
                </c:pt>
                <c:pt idx="233">
                  <c:v>2.88</c:v>
                </c:pt>
                <c:pt idx="234">
                  <c:v>2.88</c:v>
                </c:pt>
                <c:pt idx="235">
                  <c:v>2.88</c:v>
                </c:pt>
                <c:pt idx="236">
                  <c:v>2.94</c:v>
                </c:pt>
                <c:pt idx="237">
                  <c:v>2.94</c:v>
                </c:pt>
                <c:pt idx="238">
                  <c:v>2.94</c:v>
                </c:pt>
                <c:pt idx="239">
                  <c:v>2.94</c:v>
                </c:pt>
                <c:pt idx="240">
                  <c:v>2.94</c:v>
                </c:pt>
                <c:pt idx="241">
                  <c:v>3</c:v>
                </c:pt>
                <c:pt idx="242">
                  <c:v>3</c:v>
                </c:pt>
                <c:pt idx="243">
                  <c:v>3</c:v>
                </c:pt>
                <c:pt idx="244">
                  <c:v>3</c:v>
                </c:pt>
                <c:pt idx="245">
                  <c:v>3</c:v>
                </c:pt>
                <c:pt idx="246">
                  <c:v>3</c:v>
                </c:pt>
                <c:pt idx="247">
                  <c:v>3</c:v>
                </c:pt>
                <c:pt idx="248">
                  <c:v>3</c:v>
                </c:pt>
                <c:pt idx="249">
                  <c:v>2.85</c:v>
                </c:pt>
                <c:pt idx="250">
                  <c:v>2.85</c:v>
                </c:pt>
                <c:pt idx="251">
                  <c:v>2.85</c:v>
                </c:pt>
                <c:pt idx="252">
                  <c:v>2.85</c:v>
                </c:pt>
                <c:pt idx="253">
                  <c:v>2.85</c:v>
                </c:pt>
                <c:pt idx="254">
                  <c:v>2.63</c:v>
                </c:pt>
                <c:pt idx="255">
                  <c:v>2.63</c:v>
                </c:pt>
                <c:pt idx="256">
                  <c:v>2.63</c:v>
                </c:pt>
                <c:pt idx="257">
                  <c:v>2.63</c:v>
                </c:pt>
                <c:pt idx="258">
                  <c:v>1.88</c:v>
                </c:pt>
                <c:pt idx="259">
                  <c:v>1.88</c:v>
                </c:pt>
                <c:pt idx="260">
                  <c:v>1.88</c:v>
                </c:pt>
                <c:pt idx="261">
                  <c:v>1.88</c:v>
                </c:pt>
                <c:pt idx="262">
                  <c:v>1.88</c:v>
                </c:pt>
                <c:pt idx="263">
                  <c:v>1.88</c:v>
                </c:pt>
                <c:pt idx="264">
                  <c:v>1.88</c:v>
                </c:pt>
                <c:pt idx="265">
                  <c:v>1.88</c:v>
                </c:pt>
                <c:pt idx="266">
                  <c:v>1.88</c:v>
                </c:pt>
                <c:pt idx="267">
                  <c:v>2.13</c:v>
                </c:pt>
                <c:pt idx="268">
                  <c:v>2.13</c:v>
                </c:pt>
                <c:pt idx="269">
                  <c:v>2.13</c:v>
                </c:pt>
                <c:pt idx="270">
                  <c:v>2.13</c:v>
                </c:pt>
                <c:pt idx="271">
                  <c:v>2.19</c:v>
                </c:pt>
                <c:pt idx="272">
                  <c:v>2.19</c:v>
                </c:pt>
                <c:pt idx="273">
                  <c:v>2.19</c:v>
                </c:pt>
                <c:pt idx="274">
                  <c:v>2.19</c:v>
                </c:pt>
                <c:pt idx="275">
                  <c:v>1.88</c:v>
                </c:pt>
                <c:pt idx="276">
                  <c:v>1.88</c:v>
                </c:pt>
                <c:pt idx="277">
                  <c:v>1.88</c:v>
                </c:pt>
                <c:pt idx="278">
                  <c:v>1.88</c:v>
                </c:pt>
                <c:pt idx="279">
                  <c:v>1.88</c:v>
                </c:pt>
                <c:pt idx="280">
                  <c:v>1.88</c:v>
                </c:pt>
                <c:pt idx="281">
                  <c:v>1.88</c:v>
                </c:pt>
                <c:pt idx="282">
                  <c:v>1.88</c:v>
                </c:pt>
                <c:pt idx="283">
                  <c:v>1.88</c:v>
                </c:pt>
                <c:pt idx="284">
                  <c:v>1.75</c:v>
                </c:pt>
                <c:pt idx="285">
                  <c:v>1.75</c:v>
                </c:pt>
                <c:pt idx="286">
                  <c:v>1.75</c:v>
                </c:pt>
                <c:pt idx="287">
                  <c:v>1.75</c:v>
                </c:pt>
                <c:pt idx="288">
                  <c:v>3.38</c:v>
                </c:pt>
                <c:pt idx="289">
                  <c:v>3.38</c:v>
                </c:pt>
                <c:pt idx="290">
                  <c:v>3.38</c:v>
                </c:pt>
                <c:pt idx="291">
                  <c:v>3.38</c:v>
                </c:pt>
                <c:pt idx="292">
                  <c:v>3.38</c:v>
                </c:pt>
                <c:pt idx="293">
                  <c:v>3.22</c:v>
                </c:pt>
                <c:pt idx="294">
                  <c:v>3.22</c:v>
                </c:pt>
                <c:pt idx="295">
                  <c:v>3.22</c:v>
                </c:pt>
                <c:pt idx="296">
                  <c:v>3.22</c:v>
                </c:pt>
                <c:pt idx="297">
                  <c:v>3.13</c:v>
                </c:pt>
                <c:pt idx="298">
                  <c:v>3.13</c:v>
                </c:pt>
                <c:pt idx="299">
                  <c:v>3.13</c:v>
                </c:pt>
                <c:pt idx="300">
                  <c:v>3.13</c:v>
                </c:pt>
                <c:pt idx="301">
                  <c:v>3.13</c:v>
                </c:pt>
                <c:pt idx="302">
                  <c:v>3.31</c:v>
                </c:pt>
                <c:pt idx="303">
                  <c:v>3.31</c:v>
                </c:pt>
                <c:pt idx="304">
                  <c:v>3.31</c:v>
                </c:pt>
                <c:pt idx="305">
                  <c:v>3.31</c:v>
                </c:pt>
                <c:pt idx="306">
                  <c:v>3.25</c:v>
                </c:pt>
                <c:pt idx="307">
                  <c:v>3.25</c:v>
                </c:pt>
                <c:pt idx="308">
                  <c:v>3.25</c:v>
                </c:pt>
                <c:pt idx="309">
                  <c:v>3.25</c:v>
                </c:pt>
                <c:pt idx="310">
                  <c:v>2.88</c:v>
                </c:pt>
                <c:pt idx="311">
                  <c:v>2.88</c:v>
                </c:pt>
                <c:pt idx="312">
                  <c:v>2.88</c:v>
                </c:pt>
                <c:pt idx="313">
                  <c:v>2.88</c:v>
                </c:pt>
                <c:pt idx="314">
                  <c:v>2.88</c:v>
                </c:pt>
                <c:pt idx="315">
                  <c:v>2.83</c:v>
                </c:pt>
                <c:pt idx="316">
                  <c:v>2.83</c:v>
                </c:pt>
                <c:pt idx="317">
                  <c:v>2.83</c:v>
                </c:pt>
                <c:pt idx="318">
                  <c:v>2.83</c:v>
                </c:pt>
                <c:pt idx="319">
                  <c:v>3</c:v>
                </c:pt>
                <c:pt idx="320">
                  <c:v>3</c:v>
                </c:pt>
                <c:pt idx="321">
                  <c:v>3</c:v>
                </c:pt>
                <c:pt idx="322">
                  <c:v>3</c:v>
                </c:pt>
                <c:pt idx="323">
                  <c:v>3.16</c:v>
                </c:pt>
                <c:pt idx="324">
                  <c:v>3.16</c:v>
                </c:pt>
                <c:pt idx="325">
                  <c:v>3.16</c:v>
                </c:pt>
                <c:pt idx="326">
                  <c:v>3.16</c:v>
                </c:pt>
                <c:pt idx="327">
                  <c:v>3.06</c:v>
                </c:pt>
                <c:pt idx="328">
                  <c:v>3.06</c:v>
                </c:pt>
                <c:pt idx="329">
                  <c:v>3.06</c:v>
                </c:pt>
                <c:pt idx="330">
                  <c:v>3.06</c:v>
                </c:pt>
                <c:pt idx="331">
                  <c:v>3.06</c:v>
                </c:pt>
                <c:pt idx="332">
                  <c:v>3.25</c:v>
                </c:pt>
                <c:pt idx="333">
                  <c:v>3.25</c:v>
                </c:pt>
                <c:pt idx="334">
                  <c:v>3.25</c:v>
                </c:pt>
                <c:pt idx="335">
                  <c:v>3.25</c:v>
                </c:pt>
                <c:pt idx="336">
                  <c:v>3.06</c:v>
                </c:pt>
                <c:pt idx="337">
                  <c:v>3.06</c:v>
                </c:pt>
                <c:pt idx="338">
                  <c:v>3.06</c:v>
                </c:pt>
                <c:pt idx="339">
                  <c:v>3.06</c:v>
                </c:pt>
                <c:pt idx="340">
                  <c:v>3.06</c:v>
                </c:pt>
                <c:pt idx="341">
                  <c:v>3</c:v>
                </c:pt>
                <c:pt idx="342">
                  <c:v>3</c:v>
                </c:pt>
                <c:pt idx="343">
                  <c:v>3</c:v>
                </c:pt>
                <c:pt idx="344">
                  <c:v>3</c:v>
                </c:pt>
                <c:pt idx="345">
                  <c:v>3.22</c:v>
                </c:pt>
                <c:pt idx="346">
                  <c:v>3.22</c:v>
                </c:pt>
                <c:pt idx="347">
                  <c:v>3.22</c:v>
                </c:pt>
                <c:pt idx="348">
                  <c:v>3.22</c:v>
                </c:pt>
                <c:pt idx="349">
                  <c:v>3.87</c:v>
                </c:pt>
                <c:pt idx="350">
                  <c:v>3.87</c:v>
                </c:pt>
                <c:pt idx="351">
                  <c:v>3.87</c:v>
                </c:pt>
                <c:pt idx="352">
                  <c:v>3.87</c:v>
                </c:pt>
                <c:pt idx="353">
                  <c:v>3.87</c:v>
                </c:pt>
                <c:pt idx="354">
                  <c:v>4</c:v>
                </c:pt>
                <c:pt idx="355">
                  <c:v>4</c:v>
                </c:pt>
                <c:pt idx="356">
                  <c:v>4</c:v>
                </c:pt>
                <c:pt idx="357">
                  <c:v>4</c:v>
                </c:pt>
                <c:pt idx="358">
                  <c:v>4.25</c:v>
                </c:pt>
                <c:pt idx="359">
                  <c:v>4.25</c:v>
                </c:pt>
                <c:pt idx="360">
                  <c:v>4.25</c:v>
                </c:pt>
                <c:pt idx="361">
                  <c:v>4.25</c:v>
                </c:pt>
                <c:pt idx="362">
                  <c:v>3.63</c:v>
                </c:pt>
                <c:pt idx="363">
                  <c:v>3.63</c:v>
                </c:pt>
                <c:pt idx="364">
                  <c:v>3.63</c:v>
                </c:pt>
                <c:pt idx="365">
                  <c:v>3.63</c:v>
                </c:pt>
                <c:pt idx="366">
                  <c:v>3.63</c:v>
                </c:pt>
                <c:pt idx="367">
                  <c:v>3</c:v>
                </c:pt>
                <c:pt idx="368">
                  <c:v>3</c:v>
                </c:pt>
                <c:pt idx="369">
                  <c:v>3</c:v>
                </c:pt>
                <c:pt idx="370">
                  <c:v>3</c:v>
                </c:pt>
                <c:pt idx="371">
                  <c:v>3.25</c:v>
                </c:pt>
                <c:pt idx="372">
                  <c:v>3.25</c:v>
                </c:pt>
                <c:pt idx="373">
                  <c:v>3.25</c:v>
                </c:pt>
                <c:pt idx="374">
                  <c:v>3.25</c:v>
                </c:pt>
                <c:pt idx="375">
                  <c:v>2.94</c:v>
                </c:pt>
                <c:pt idx="376">
                  <c:v>2.94</c:v>
                </c:pt>
                <c:pt idx="377">
                  <c:v>2.94</c:v>
                </c:pt>
                <c:pt idx="378">
                  <c:v>2.94</c:v>
                </c:pt>
                <c:pt idx="379">
                  <c:v>2.94</c:v>
                </c:pt>
                <c:pt idx="380">
                  <c:v>2.25</c:v>
                </c:pt>
                <c:pt idx="381">
                  <c:v>2.25</c:v>
                </c:pt>
                <c:pt idx="382">
                  <c:v>2.25</c:v>
                </c:pt>
                <c:pt idx="383">
                  <c:v>2.25</c:v>
                </c:pt>
                <c:pt idx="384">
                  <c:v>2.38</c:v>
                </c:pt>
                <c:pt idx="385">
                  <c:v>2.38</c:v>
                </c:pt>
                <c:pt idx="386">
                  <c:v>2.38</c:v>
                </c:pt>
                <c:pt idx="387">
                  <c:v>2.38</c:v>
                </c:pt>
                <c:pt idx="388">
                  <c:v>2.63</c:v>
                </c:pt>
                <c:pt idx="389">
                  <c:v>2.63</c:v>
                </c:pt>
                <c:pt idx="390">
                  <c:v>2.63</c:v>
                </c:pt>
                <c:pt idx="391">
                  <c:v>2.63</c:v>
                </c:pt>
                <c:pt idx="392">
                  <c:v>2.63</c:v>
                </c:pt>
                <c:pt idx="393">
                  <c:v>2.44</c:v>
                </c:pt>
                <c:pt idx="394">
                  <c:v>2.44</c:v>
                </c:pt>
                <c:pt idx="395">
                  <c:v>2.44</c:v>
                </c:pt>
                <c:pt idx="396">
                  <c:v>2.44</c:v>
                </c:pt>
                <c:pt idx="397">
                  <c:v>2.63</c:v>
                </c:pt>
                <c:pt idx="398">
                  <c:v>2.63</c:v>
                </c:pt>
                <c:pt idx="399">
                  <c:v>2.63</c:v>
                </c:pt>
                <c:pt idx="400">
                  <c:v>2.63</c:v>
                </c:pt>
                <c:pt idx="401">
                  <c:v>2.63</c:v>
                </c:pt>
                <c:pt idx="402">
                  <c:v>2.81</c:v>
                </c:pt>
                <c:pt idx="403">
                  <c:v>2.81</c:v>
                </c:pt>
                <c:pt idx="404">
                  <c:v>2.81</c:v>
                </c:pt>
                <c:pt idx="405">
                  <c:v>2.81</c:v>
                </c:pt>
                <c:pt idx="406">
                  <c:v>2.88</c:v>
                </c:pt>
                <c:pt idx="407">
                  <c:v>2.88</c:v>
                </c:pt>
                <c:pt idx="408">
                  <c:v>2.88</c:v>
                </c:pt>
                <c:pt idx="409">
                  <c:v>2.88</c:v>
                </c:pt>
                <c:pt idx="410">
                  <c:v>2.63</c:v>
                </c:pt>
                <c:pt idx="411">
                  <c:v>2.63</c:v>
                </c:pt>
                <c:pt idx="412">
                  <c:v>2.63</c:v>
                </c:pt>
                <c:pt idx="413">
                  <c:v>2.63</c:v>
                </c:pt>
                <c:pt idx="414">
                  <c:v>2.63</c:v>
                </c:pt>
                <c:pt idx="415">
                  <c:v>3</c:v>
                </c:pt>
                <c:pt idx="416">
                  <c:v>3</c:v>
                </c:pt>
                <c:pt idx="417">
                  <c:v>3</c:v>
                </c:pt>
                <c:pt idx="418">
                  <c:v>3</c:v>
                </c:pt>
              </c:numCache>
            </c:numRef>
          </c:val>
          <c:smooth val="0"/>
        </c:ser>
        <c:dLbls>
          <c:showLegendKey val="0"/>
          <c:showVal val="0"/>
          <c:showCatName val="0"/>
          <c:showSerName val="0"/>
          <c:showPercent val="0"/>
          <c:showBubbleSize val="0"/>
        </c:dLbls>
        <c:marker val="1"/>
        <c:smooth val="0"/>
        <c:axId val="87879680"/>
        <c:axId val="87881216"/>
      </c:lineChart>
      <c:dateAx>
        <c:axId val="87879680"/>
        <c:scaling>
          <c:orientation val="minMax"/>
        </c:scaling>
        <c:delete val="0"/>
        <c:axPos val="b"/>
        <c:numFmt formatCode="[$-409]mmm\-yy;@" sourceLinked="0"/>
        <c:majorTickMark val="out"/>
        <c:minorTickMark val="none"/>
        <c:tickLblPos val="nextTo"/>
        <c:txPr>
          <a:bodyPr rot="-5400000" vert="horz"/>
          <a:lstStyle/>
          <a:p>
            <a:pPr>
              <a:defRPr/>
            </a:pPr>
            <a:endParaRPr lang="en-US"/>
          </a:p>
        </c:txPr>
        <c:crossAx val="87881216"/>
        <c:crosses val="autoZero"/>
        <c:auto val="1"/>
        <c:lblOffset val="100"/>
        <c:baseTimeUnit val="days"/>
        <c:majorUnit val="6"/>
        <c:majorTimeUnit val="months"/>
      </c:dateAx>
      <c:valAx>
        <c:axId val="87881216"/>
        <c:scaling>
          <c:orientation val="minMax"/>
        </c:scaling>
        <c:delete val="0"/>
        <c:axPos val="l"/>
        <c:majorGridlines/>
        <c:title>
          <c:tx>
            <c:rich>
              <a:bodyPr rot="-5400000" vert="horz"/>
              <a:lstStyle/>
              <a:p>
                <a:pPr>
                  <a:defRPr b="0"/>
                </a:pPr>
                <a:r>
                  <a:rPr lang="en-US" b="0"/>
                  <a:t>Percent Premium</a:t>
                </a:r>
              </a:p>
            </c:rich>
          </c:tx>
          <c:layout>
            <c:manualLayout>
              <c:xMode val="edge"/>
              <c:yMode val="edge"/>
              <c:x val="1.1904761904761904E-2"/>
              <c:y val="1.9132987561895774E-2"/>
            </c:manualLayout>
          </c:layout>
          <c:overlay val="0"/>
        </c:title>
        <c:numFmt formatCode="#\ ?/?" sourceLinked="0"/>
        <c:majorTickMark val="out"/>
        <c:minorTickMark val="none"/>
        <c:tickLblPos val="nextTo"/>
        <c:crossAx val="87879680"/>
        <c:crosses val="autoZero"/>
        <c:crossBetween val="between"/>
        <c:minorUnit val="0.5"/>
      </c:valAx>
      <c:spPr>
        <a:noFill/>
        <a:ln w="25400">
          <a:noFill/>
        </a:ln>
      </c:spPr>
    </c:plotArea>
    <c:plotVisOnly val="1"/>
    <c:dispBlanksAs val="gap"/>
    <c:showDLblsOverMax val="0"/>
  </c:chart>
  <c:spPr>
    <a:ln>
      <a:noFill/>
    </a:ln>
  </c:spPr>
  <c:txPr>
    <a:bodyPr/>
    <a:lstStyle/>
    <a:p>
      <a:pPr>
        <a:defRPr sz="2000">
          <a:latin typeface="Times New Roman" pitchFamily="18" charset="0"/>
          <a:cs typeface="Times New Roman" pitchFamily="18" charset="0"/>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1"/>
          <c:order val="0"/>
          <c:spPr>
            <a:ln>
              <a:solidFill>
                <a:sysClr val="windowText" lastClr="000000"/>
              </a:solidFill>
            </a:ln>
          </c:spPr>
          <c:marker>
            <c:symbol val="none"/>
          </c:marker>
          <c:cat>
            <c:numRef>
              <c:f>Sheet1!$O$5:$O$69</c:f>
              <c:numCache>
                <c:formatCode>General</c:formatCode>
                <c:ptCount val="65"/>
                <c:pt idx="0">
                  <c:v>1730</c:v>
                </c:pt>
                <c:pt idx="1">
                  <c:v>1731</c:v>
                </c:pt>
                <c:pt idx="2">
                  <c:v>1732</c:v>
                </c:pt>
                <c:pt idx="3">
                  <c:v>1733</c:v>
                </c:pt>
                <c:pt idx="4">
                  <c:v>1734</c:v>
                </c:pt>
                <c:pt idx="5">
                  <c:v>1735</c:v>
                </c:pt>
                <c:pt idx="6">
                  <c:v>1736</c:v>
                </c:pt>
                <c:pt idx="7">
                  <c:v>1737</c:v>
                </c:pt>
                <c:pt idx="8">
                  <c:v>1738</c:v>
                </c:pt>
                <c:pt idx="9">
                  <c:v>1739</c:v>
                </c:pt>
                <c:pt idx="10">
                  <c:v>1740</c:v>
                </c:pt>
                <c:pt idx="11">
                  <c:v>1741</c:v>
                </c:pt>
                <c:pt idx="12">
                  <c:v>1742</c:v>
                </c:pt>
                <c:pt idx="13">
                  <c:v>1743</c:v>
                </c:pt>
                <c:pt idx="14">
                  <c:v>1744</c:v>
                </c:pt>
                <c:pt idx="15">
                  <c:v>1745</c:v>
                </c:pt>
                <c:pt idx="16">
                  <c:v>1746</c:v>
                </c:pt>
                <c:pt idx="17">
                  <c:v>1747</c:v>
                </c:pt>
                <c:pt idx="18">
                  <c:v>1748</c:v>
                </c:pt>
                <c:pt idx="19">
                  <c:v>1749</c:v>
                </c:pt>
                <c:pt idx="20">
                  <c:v>1750</c:v>
                </c:pt>
                <c:pt idx="21">
                  <c:v>1751</c:v>
                </c:pt>
                <c:pt idx="22">
                  <c:v>1752</c:v>
                </c:pt>
                <c:pt idx="23">
                  <c:v>1753</c:v>
                </c:pt>
                <c:pt idx="24">
                  <c:v>1754</c:v>
                </c:pt>
                <c:pt idx="25">
                  <c:v>1755</c:v>
                </c:pt>
                <c:pt idx="26">
                  <c:v>1756</c:v>
                </c:pt>
                <c:pt idx="27">
                  <c:v>1757</c:v>
                </c:pt>
                <c:pt idx="28">
                  <c:v>1758</c:v>
                </c:pt>
                <c:pt idx="29">
                  <c:v>1759</c:v>
                </c:pt>
                <c:pt idx="30">
                  <c:v>1760</c:v>
                </c:pt>
                <c:pt idx="31">
                  <c:v>1761</c:v>
                </c:pt>
                <c:pt idx="32">
                  <c:v>1762</c:v>
                </c:pt>
                <c:pt idx="33">
                  <c:v>1763</c:v>
                </c:pt>
                <c:pt idx="34">
                  <c:v>1764</c:v>
                </c:pt>
                <c:pt idx="35">
                  <c:v>1765</c:v>
                </c:pt>
                <c:pt idx="36">
                  <c:v>1766</c:v>
                </c:pt>
                <c:pt idx="37">
                  <c:v>1767</c:v>
                </c:pt>
                <c:pt idx="38">
                  <c:v>1768</c:v>
                </c:pt>
                <c:pt idx="39">
                  <c:v>1769</c:v>
                </c:pt>
                <c:pt idx="40">
                  <c:v>1770</c:v>
                </c:pt>
                <c:pt idx="41">
                  <c:v>1771</c:v>
                </c:pt>
                <c:pt idx="42">
                  <c:v>1772</c:v>
                </c:pt>
                <c:pt idx="43">
                  <c:v>1773</c:v>
                </c:pt>
                <c:pt idx="44">
                  <c:v>1774</c:v>
                </c:pt>
                <c:pt idx="45">
                  <c:v>1775</c:v>
                </c:pt>
                <c:pt idx="46">
                  <c:v>1776</c:v>
                </c:pt>
                <c:pt idx="47">
                  <c:v>1777</c:v>
                </c:pt>
                <c:pt idx="48">
                  <c:v>1778</c:v>
                </c:pt>
                <c:pt idx="49">
                  <c:v>1779</c:v>
                </c:pt>
                <c:pt idx="50">
                  <c:v>1780</c:v>
                </c:pt>
                <c:pt idx="51">
                  <c:v>1781</c:v>
                </c:pt>
                <c:pt idx="52">
                  <c:v>1782</c:v>
                </c:pt>
                <c:pt idx="53">
                  <c:v>1783</c:v>
                </c:pt>
                <c:pt idx="54">
                  <c:v>1784</c:v>
                </c:pt>
                <c:pt idx="55">
                  <c:v>1785</c:v>
                </c:pt>
                <c:pt idx="56">
                  <c:v>1786</c:v>
                </c:pt>
                <c:pt idx="57">
                  <c:v>1787</c:v>
                </c:pt>
                <c:pt idx="58">
                  <c:v>1788</c:v>
                </c:pt>
                <c:pt idx="59">
                  <c:v>1789</c:v>
                </c:pt>
                <c:pt idx="60">
                  <c:v>1790</c:v>
                </c:pt>
                <c:pt idx="61">
                  <c:v>1791</c:v>
                </c:pt>
                <c:pt idx="62">
                  <c:v>1792</c:v>
                </c:pt>
                <c:pt idx="63">
                  <c:v>1793</c:v>
                </c:pt>
                <c:pt idx="64">
                  <c:v>1794</c:v>
                </c:pt>
              </c:numCache>
            </c:numRef>
          </c:cat>
          <c:val>
            <c:numRef>
              <c:f>Sheet1!$P$5:$P$69</c:f>
              <c:numCache>
                <c:formatCode>#,##0</c:formatCode>
                <c:ptCount val="65"/>
                <c:pt idx="0">
                  <c:v>20290467</c:v>
                </c:pt>
                <c:pt idx="1">
                  <c:v>20900114</c:v>
                </c:pt>
                <c:pt idx="2">
                  <c:v>20049026</c:v>
                </c:pt>
                <c:pt idx="3">
                  <c:v>20991891</c:v>
                </c:pt>
                <c:pt idx="4">
                  <c:v>18793547</c:v>
                </c:pt>
                <c:pt idx="5">
                  <c:v>23991897</c:v>
                </c:pt>
                <c:pt idx="6">
                  <c:v>19866176</c:v>
                </c:pt>
                <c:pt idx="7">
                  <c:v>22370103</c:v>
                </c:pt>
                <c:pt idx="8">
                  <c:v>20363982</c:v>
                </c:pt>
                <c:pt idx="9">
                  <c:v>19133691</c:v>
                </c:pt>
                <c:pt idx="10">
                  <c:v>18405130</c:v>
                </c:pt>
                <c:pt idx="11">
                  <c:v>20706102</c:v>
                </c:pt>
                <c:pt idx="12">
                  <c:v>18296178</c:v>
                </c:pt>
                <c:pt idx="13">
                  <c:v>19161463</c:v>
                </c:pt>
                <c:pt idx="14">
                  <c:v>17897248</c:v>
                </c:pt>
                <c:pt idx="15">
                  <c:v>16471105</c:v>
                </c:pt>
                <c:pt idx="16">
                  <c:v>18180388</c:v>
                </c:pt>
                <c:pt idx="17">
                  <c:v>14321708</c:v>
                </c:pt>
                <c:pt idx="18">
                  <c:v>14796978</c:v>
                </c:pt>
                <c:pt idx="19">
                  <c:v>12219463</c:v>
                </c:pt>
                <c:pt idx="20">
                  <c:v>17964311</c:v>
                </c:pt>
                <c:pt idx="21">
                  <c:v>17726599</c:v>
                </c:pt>
                <c:pt idx="22">
                  <c:v>20602732</c:v>
                </c:pt>
                <c:pt idx="23">
                  <c:v>18998474</c:v>
                </c:pt>
                <c:pt idx="24">
                  <c:v>16696935</c:v>
                </c:pt>
                <c:pt idx="25">
                  <c:v>17338549</c:v>
                </c:pt>
                <c:pt idx="26">
                  <c:v>13699820</c:v>
                </c:pt>
                <c:pt idx="27">
                  <c:v>15690487</c:v>
                </c:pt>
                <c:pt idx="28">
                  <c:v>16027085</c:v>
                </c:pt>
                <c:pt idx="29">
                  <c:v>19678041</c:v>
                </c:pt>
                <c:pt idx="30">
                  <c:v>18715532</c:v>
                </c:pt>
                <c:pt idx="31">
                  <c:v>16397668</c:v>
                </c:pt>
                <c:pt idx="32">
                  <c:v>20092696</c:v>
                </c:pt>
                <c:pt idx="33">
                  <c:v>22945231</c:v>
                </c:pt>
                <c:pt idx="34">
                  <c:v>30942803</c:v>
                </c:pt>
                <c:pt idx="35">
                  <c:v>25972862</c:v>
                </c:pt>
                <c:pt idx="36">
                  <c:v>16518021</c:v>
                </c:pt>
                <c:pt idx="37">
                  <c:v>15887476</c:v>
                </c:pt>
                <c:pt idx="38">
                  <c:v>16968509</c:v>
                </c:pt>
                <c:pt idx="39">
                  <c:v>12865840</c:v>
                </c:pt>
                <c:pt idx="40">
                  <c:v>13001254</c:v>
                </c:pt>
                <c:pt idx="41">
                  <c:v>19590206</c:v>
                </c:pt>
                <c:pt idx="42">
                  <c:v>14930807</c:v>
                </c:pt>
                <c:pt idx="43">
                  <c:v>16170013</c:v>
                </c:pt>
                <c:pt idx="44">
                  <c:v>20925711</c:v>
                </c:pt>
                <c:pt idx="45">
                  <c:v>21678159</c:v>
                </c:pt>
                <c:pt idx="46">
                  <c:v>18363673</c:v>
                </c:pt>
                <c:pt idx="47">
                  <c:v>19881066</c:v>
                </c:pt>
                <c:pt idx="48">
                  <c:v>20354960</c:v>
                </c:pt>
                <c:pt idx="49">
                  <c:v>23829720</c:v>
                </c:pt>
                <c:pt idx="50">
                  <c:v>23191541</c:v>
                </c:pt>
                <c:pt idx="51">
                  <c:v>19115197</c:v>
                </c:pt>
                <c:pt idx="52">
                  <c:v>20722904</c:v>
                </c:pt>
                <c:pt idx="53">
                  <c:v>19633113</c:v>
                </c:pt>
                <c:pt idx="54">
                  <c:v>18122804</c:v>
                </c:pt>
                <c:pt idx="55">
                  <c:v>19646248</c:v>
                </c:pt>
                <c:pt idx="56">
                  <c:v>18849480</c:v>
                </c:pt>
                <c:pt idx="57">
                  <c:v>18931593</c:v>
                </c:pt>
                <c:pt idx="58">
                  <c:v>18413488</c:v>
                </c:pt>
                <c:pt idx="59">
                  <c:v>20465293</c:v>
                </c:pt>
                <c:pt idx="60">
                  <c:v>21720778</c:v>
                </c:pt>
                <c:pt idx="61">
                  <c:v>22931670</c:v>
                </c:pt>
                <c:pt idx="62">
                  <c:v>17292295</c:v>
                </c:pt>
                <c:pt idx="63">
                  <c:v>22236230</c:v>
                </c:pt>
                <c:pt idx="64">
                  <c:v>17626698</c:v>
                </c:pt>
              </c:numCache>
            </c:numRef>
          </c:val>
          <c:smooth val="0"/>
        </c:ser>
        <c:dLbls>
          <c:showLegendKey val="0"/>
          <c:showVal val="0"/>
          <c:showCatName val="0"/>
          <c:showSerName val="0"/>
          <c:showPercent val="0"/>
          <c:showBubbleSize val="0"/>
        </c:dLbls>
        <c:marker val="1"/>
        <c:smooth val="0"/>
        <c:axId val="78718464"/>
        <c:axId val="78720000"/>
      </c:lineChart>
      <c:catAx>
        <c:axId val="78718464"/>
        <c:scaling>
          <c:orientation val="minMax"/>
        </c:scaling>
        <c:delete val="0"/>
        <c:axPos val="b"/>
        <c:numFmt formatCode="General" sourceLinked="1"/>
        <c:majorTickMark val="out"/>
        <c:minorTickMark val="none"/>
        <c:tickLblPos val="nextTo"/>
        <c:txPr>
          <a:bodyPr rot="-5400000" vert="horz"/>
          <a:lstStyle/>
          <a:p>
            <a:pPr>
              <a:defRPr/>
            </a:pPr>
            <a:endParaRPr lang="en-US"/>
          </a:p>
        </c:txPr>
        <c:crossAx val="78720000"/>
        <c:crosses val="autoZero"/>
        <c:auto val="1"/>
        <c:lblAlgn val="ctr"/>
        <c:lblOffset val="100"/>
        <c:tickLblSkip val="5"/>
        <c:noMultiLvlLbl val="0"/>
      </c:catAx>
      <c:valAx>
        <c:axId val="78720000"/>
        <c:scaling>
          <c:orientation val="minMax"/>
        </c:scaling>
        <c:delete val="0"/>
        <c:axPos val="l"/>
        <c:majorGridlines/>
        <c:numFmt formatCode="#,##0" sourceLinked="1"/>
        <c:majorTickMark val="out"/>
        <c:minorTickMark val="none"/>
        <c:tickLblPos val="nextTo"/>
        <c:crossAx val="78718464"/>
        <c:crosses val="autoZero"/>
        <c:crossBetween val="between"/>
        <c:dispUnits>
          <c:builtInUnit val="millions"/>
          <c:dispUnitsLbl>
            <c:layout/>
            <c:tx>
              <c:rich>
                <a:bodyPr/>
                <a:lstStyle/>
                <a:p>
                  <a:pPr>
                    <a:defRPr b="0"/>
                  </a:pPr>
                  <a:r>
                    <a:rPr lang="en-US" b="0"/>
                    <a:t>Millions of Bank Florins</a:t>
                  </a:r>
                </a:p>
              </c:rich>
            </c:tx>
          </c:dispUnitsLbl>
        </c:dispUnits>
      </c:valAx>
    </c:plotArea>
    <c:plotVisOnly val="1"/>
    <c:dispBlanksAs val="gap"/>
    <c:showDLblsOverMax val="0"/>
  </c:chart>
  <c:spPr>
    <a:ln>
      <a:noFill/>
    </a:ln>
  </c:spPr>
  <c:txPr>
    <a:bodyPr/>
    <a:lstStyle/>
    <a:p>
      <a:pPr>
        <a:defRPr sz="2000">
          <a:latin typeface="Times New Roman" pitchFamily="18" charset="0"/>
          <a:cs typeface="Times New Roman" pitchFamily="18" charset="0"/>
        </a:defRPr>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2"/>
          <c:order val="0"/>
          <c:tx>
            <c:v>Agio</c:v>
          </c:tx>
          <c:spPr>
            <a:ln>
              <a:solidFill>
                <a:srgbClr val="00B0F0"/>
              </a:solidFill>
            </a:ln>
          </c:spPr>
          <c:marker>
            <c:symbol val="none"/>
          </c:marker>
          <c:cat>
            <c:numRef>
              <c:f>'New Weekly'!$J$9:$J$427</c:f>
              <c:numCache>
                <c:formatCode>[$-409]mmm\-yy;@</c:formatCode>
                <c:ptCount val="419"/>
                <c:pt idx="0">
                  <c:v>650500</c:v>
                </c:pt>
                <c:pt idx="1">
                  <c:v>650500</c:v>
                </c:pt>
                <c:pt idx="2">
                  <c:v>650531</c:v>
                </c:pt>
                <c:pt idx="3">
                  <c:v>650531</c:v>
                </c:pt>
                <c:pt idx="4">
                  <c:v>650531</c:v>
                </c:pt>
                <c:pt idx="5">
                  <c:v>650531</c:v>
                </c:pt>
                <c:pt idx="6">
                  <c:v>650559</c:v>
                </c:pt>
                <c:pt idx="7">
                  <c:v>650559</c:v>
                </c:pt>
                <c:pt idx="8">
                  <c:v>650559</c:v>
                </c:pt>
                <c:pt idx="9">
                  <c:v>650559</c:v>
                </c:pt>
                <c:pt idx="10">
                  <c:v>650590</c:v>
                </c:pt>
                <c:pt idx="11">
                  <c:v>650590</c:v>
                </c:pt>
                <c:pt idx="12">
                  <c:v>650590</c:v>
                </c:pt>
                <c:pt idx="13">
                  <c:v>650590</c:v>
                </c:pt>
                <c:pt idx="14">
                  <c:v>650620</c:v>
                </c:pt>
                <c:pt idx="15">
                  <c:v>650620</c:v>
                </c:pt>
                <c:pt idx="16">
                  <c:v>650620</c:v>
                </c:pt>
                <c:pt idx="17">
                  <c:v>650620</c:v>
                </c:pt>
                <c:pt idx="18">
                  <c:v>650620</c:v>
                </c:pt>
                <c:pt idx="19">
                  <c:v>650651</c:v>
                </c:pt>
                <c:pt idx="20">
                  <c:v>650651</c:v>
                </c:pt>
                <c:pt idx="21">
                  <c:v>650651</c:v>
                </c:pt>
                <c:pt idx="22">
                  <c:v>650651</c:v>
                </c:pt>
                <c:pt idx="23">
                  <c:v>650681</c:v>
                </c:pt>
                <c:pt idx="24">
                  <c:v>650681</c:v>
                </c:pt>
                <c:pt idx="25">
                  <c:v>650681</c:v>
                </c:pt>
                <c:pt idx="26">
                  <c:v>650681</c:v>
                </c:pt>
                <c:pt idx="27">
                  <c:v>650681</c:v>
                </c:pt>
                <c:pt idx="28">
                  <c:v>650712</c:v>
                </c:pt>
                <c:pt idx="29">
                  <c:v>650712</c:v>
                </c:pt>
                <c:pt idx="30">
                  <c:v>650712</c:v>
                </c:pt>
                <c:pt idx="31">
                  <c:v>650712</c:v>
                </c:pt>
                <c:pt idx="32">
                  <c:v>650743</c:v>
                </c:pt>
                <c:pt idx="33">
                  <c:v>650743</c:v>
                </c:pt>
                <c:pt idx="34">
                  <c:v>650743</c:v>
                </c:pt>
                <c:pt idx="35">
                  <c:v>650743</c:v>
                </c:pt>
                <c:pt idx="36">
                  <c:v>650773</c:v>
                </c:pt>
                <c:pt idx="37">
                  <c:v>650773</c:v>
                </c:pt>
                <c:pt idx="38">
                  <c:v>650773</c:v>
                </c:pt>
                <c:pt idx="39">
                  <c:v>650773</c:v>
                </c:pt>
                <c:pt idx="40">
                  <c:v>650773</c:v>
                </c:pt>
                <c:pt idx="41">
                  <c:v>650804</c:v>
                </c:pt>
                <c:pt idx="42">
                  <c:v>650804</c:v>
                </c:pt>
                <c:pt idx="43">
                  <c:v>650804</c:v>
                </c:pt>
                <c:pt idx="44">
                  <c:v>650804</c:v>
                </c:pt>
                <c:pt idx="45">
                  <c:v>650834</c:v>
                </c:pt>
                <c:pt idx="46">
                  <c:v>650834</c:v>
                </c:pt>
                <c:pt idx="47">
                  <c:v>650834</c:v>
                </c:pt>
                <c:pt idx="48">
                  <c:v>650834</c:v>
                </c:pt>
                <c:pt idx="49">
                  <c:v>650865</c:v>
                </c:pt>
                <c:pt idx="50">
                  <c:v>650865</c:v>
                </c:pt>
                <c:pt idx="51">
                  <c:v>650865</c:v>
                </c:pt>
                <c:pt idx="52">
                  <c:v>650865</c:v>
                </c:pt>
                <c:pt idx="53">
                  <c:v>650865</c:v>
                </c:pt>
                <c:pt idx="54">
                  <c:v>650896</c:v>
                </c:pt>
                <c:pt idx="55">
                  <c:v>650896</c:v>
                </c:pt>
                <c:pt idx="56">
                  <c:v>650896</c:v>
                </c:pt>
                <c:pt idx="57">
                  <c:v>650896</c:v>
                </c:pt>
                <c:pt idx="58">
                  <c:v>650924</c:v>
                </c:pt>
                <c:pt idx="59">
                  <c:v>650924</c:v>
                </c:pt>
                <c:pt idx="60">
                  <c:v>650924</c:v>
                </c:pt>
                <c:pt idx="61">
                  <c:v>650924</c:v>
                </c:pt>
                <c:pt idx="62">
                  <c:v>650955</c:v>
                </c:pt>
                <c:pt idx="63">
                  <c:v>650955</c:v>
                </c:pt>
                <c:pt idx="64">
                  <c:v>650955</c:v>
                </c:pt>
                <c:pt idx="65">
                  <c:v>650955</c:v>
                </c:pt>
                <c:pt idx="66">
                  <c:v>650955</c:v>
                </c:pt>
                <c:pt idx="67">
                  <c:v>650985</c:v>
                </c:pt>
                <c:pt idx="68">
                  <c:v>650985</c:v>
                </c:pt>
                <c:pt idx="69">
                  <c:v>650985</c:v>
                </c:pt>
                <c:pt idx="70">
                  <c:v>650985</c:v>
                </c:pt>
                <c:pt idx="71">
                  <c:v>651016</c:v>
                </c:pt>
                <c:pt idx="72">
                  <c:v>651016</c:v>
                </c:pt>
                <c:pt idx="73">
                  <c:v>651016</c:v>
                </c:pt>
                <c:pt idx="74">
                  <c:v>651016</c:v>
                </c:pt>
                <c:pt idx="75">
                  <c:v>651046</c:v>
                </c:pt>
                <c:pt idx="76">
                  <c:v>651046</c:v>
                </c:pt>
                <c:pt idx="77">
                  <c:v>651046</c:v>
                </c:pt>
                <c:pt idx="78">
                  <c:v>651046</c:v>
                </c:pt>
                <c:pt idx="79">
                  <c:v>651046</c:v>
                </c:pt>
                <c:pt idx="80">
                  <c:v>651077</c:v>
                </c:pt>
                <c:pt idx="81">
                  <c:v>651077</c:v>
                </c:pt>
                <c:pt idx="82">
                  <c:v>651077</c:v>
                </c:pt>
                <c:pt idx="83">
                  <c:v>651077</c:v>
                </c:pt>
                <c:pt idx="84">
                  <c:v>651108</c:v>
                </c:pt>
                <c:pt idx="85">
                  <c:v>651108</c:v>
                </c:pt>
                <c:pt idx="86">
                  <c:v>651108</c:v>
                </c:pt>
                <c:pt idx="87">
                  <c:v>651108</c:v>
                </c:pt>
                <c:pt idx="88">
                  <c:v>651138</c:v>
                </c:pt>
                <c:pt idx="89">
                  <c:v>651138</c:v>
                </c:pt>
                <c:pt idx="90">
                  <c:v>651138</c:v>
                </c:pt>
                <c:pt idx="91">
                  <c:v>651138</c:v>
                </c:pt>
                <c:pt idx="92">
                  <c:v>651138</c:v>
                </c:pt>
                <c:pt idx="93">
                  <c:v>651169</c:v>
                </c:pt>
                <c:pt idx="94">
                  <c:v>651169</c:v>
                </c:pt>
                <c:pt idx="95">
                  <c:v>651169</c:v>
                </c:pt>
                <c:pt idx="96">
                  <c:v>651169</c:v>
                </c:pt>
                <c:pt idx="97">
                  <c:v>651199</c:v>
                </c:pt>
                <c:pt idx="98">
                  <c:v>651199</c:v>
                </c:pt>
                <c:pt idx="99">
                  <c:v>651199</c:v>
                </c:pt>
                <c:pt idx="100">
                  <c:v>651199</c:v>
                </c:pt>
                <c:pt idx="101">
                  <c:v>651199</c:v>
                </c:pt>
                <c:pt idx="102">
                  <c:v>651230</c:v>
                </c:pt>
                <c:pt idx="103">
                  <c:v>651230</c:v>
                </c:pt>
                <c:pt idx="104">
                  <c:v>651230</c:v>
                </c:pt>
                <c:pt idx="105">
                  <c:v>651230</c:v>
                </c:pt>
                <c:pt idx="106">
                  <c:v>651261</c:v>
                </c:pt>
                <c:pt idx="107">
                  <c:v>651261</c:v>
                </c:pt>
                <c:pt idx="108">
                  <c:v>651261</c:v>
                </c:pt>
                <c:pt idx="109">
                  <c:v>651261</c:v>
                </c:pt>
                <c:pt idx="110">
                  <c:v>651289</c:v>
                </c:pt>
                <c:pt idx="111">
                  <c:v>651289</c:v>
                </c:pt>
                <c:pt idx="112">
                  <c:v>651289</c:v>
                </c:pt>
                <c:pt idx="113">
                  <c:v>651289</c:v>
                </c:pt>
                <c:pt idx="114">
                  <c:v>651320</c:v>
                </c:pt>
                <c:pt idx="115">
                  <c:v>651320</c:v>
                </c:pt>
                <c:pt idx="116">
                  <c:v>651320</c:v>
                </c:pt>
                <c:pt idx="117">
                  <c:v>651320</c:v>
                </c:pt>
                <c:pt idx="118">
                  <c:v>651320</c:v>
                </c:pt>
                <c:pt idx="119">
                  <c:v>651350</c:v>
                </c:pt>
                <c:pt idx="120">
                  <c:v>651350</c:v>
                </c:pt>
                <c:pt idx="121">
                  <c:v>651350</c:v>
                </c:pt>
                <c:pt idx="122">
                  <c:v>651350</c:v>
                </c:pt>
                <c:pt idx="123">
                  <c:v>651381</c:v>
                </c:pt>
                <c:pt idx="124">
                  <c:v>651381</c:v>
                </c:pt>
                <c:pt idx="125">
                  <c:v>651381</c:v>
                </c:pt>
                <c:pt idx="126">
                  <c:v>651381</c:v>
                </c:pt>
                <c:pt idx="127">
                  <c:v>651411</c:v>
                </c:pt>
                <c:pt idx="128">
                  <c:v>651411</c:v>
                </c:pt>
                <c:pt idx="129">
                  <c:v>651411</c:v>
                </c:pt>
                <c:pt idx="130">
                  <c:v>651411</c:v>
                </c:pt>
                <c:pt idx="131">
                  <c:v>651411</c:v>
                </c:pt>
                <c:pt idx="132">
                  <c:v>651442</c:v>
                </c:pt>
                <c:pt idx="133">
                  <c:v>651442</c:v>
                </c:pt>
                <c:pt idx="134">
                  <c:v>651442</c:v>
                </c:pt>
                <c:pt idx="135">
                  <c:v>651442</c:v>
                </c:pt>
                <c:pt idx="136">
                  <c:v>651473</c:v>
                </c:pt>
                <c:pt idx="137">
                  <c:v>651473</c:v>
                </c:pt>
                <c:pt idx="138">
                  <c:v>651473</c:v>
                </c:pt>
                <c:pt idx="139">
                  <c:v>651473</c:v>
                </c:pt>
                <c:pt idx="140">
                  <c:v>651473</c:v>
                </c:pt>
                <c:pt idx="141">
                  <c:v>651503</c:v>
                </c:pt>
                <c:pt idx="142">
                  <c:v>651503</c:v>
                </c:pt>
                <c:pt idx="143">
                  <c:v>651503</c:v>
                </c:pt>
                <c:pt idx="144">
                  <c:v>651503</c:v>
                </c:pt>
                <c:pt idx="145">
                  <c:v>651534</c:v>
                </c:pt>
                <c:pt idx="146">
                  <c:v>651534</c:v>
                </c:pt>
                <c:pt idx="147">
                  <c:v>651534</c:v>
                </c:pt>
                <c:pt idx="148">
                  <c:v>651534</c:v>
                </c:pt>
                <c:pt idx="149">
                  <c:v>651564</c:v>
                </c:pt>
                <c:pt idx="150">
                  <c:v>651564</c:v>
                </c:pt>
                <c:pt idx="151">
                  <c:v>651564</c:v>
                </c:pt>
                <c:pt idx="152">
                  <c:v>651564</c:v>
                </c:pt>
                <c:pt idx="153">
                  <c:v>651564</c:v>
                </c:pt>
                <c:pt idx="154">
                  <c:v>651595</c:v>
                </c:pt>
                <c:pt idx="155">
                  <c:v>651595</c:v>
                </c:pt>
                <c:pt idx="156">
                  <c:v>651595</c:v>
                </c:pt>
                <c:pt idx="157">
                  <c:v>651595</c:v>
                </c:pt>
                <c:pt idx="158">
                  <c:v>651626</c:v>
                </c:pt>
                <c:pt idx="159">
                  <c:v>651626</c:v>
                </c:pt>
                <c:pt idx="160">
                  <c:v>651626</c:v>
                </c:pt>
                <c:pt idx="161">
                  <c:v>651626</c:v>
                </c:pt>
                <c:pt idx="162">
                  <c:v>651655</c:v>
                </c:pt>
                <c:pt idx="163">
                  <c:v>651655</c:v>
                </c:pt>
                <c:pt idx="164">
                  <c:v>651655</c:v>
                </c:pt>
                <c:pt idx="165">
                  <c:v>651655</c:v>
                </c:pt>
                <c:pt idx="166">
                  <c:v>651655</c:v>
                </c:pt>
                <c:pt idx="167">
                  <c:v>651686</c:v>
                </c:pt>
                <c:pt idx="168">
                  <c:v>651686</c:v>
                </c:pt>
                <c:pt idx="169">
                  <c:v>651686</c:v>
                </c:pt>
                <c:pt idx="170">
                  <c:v>651686</c:v>
                </c:pt>
                <c:pt idx="171">
                  <c:v>651716</c:v>
                </c:pt>
                <c:pt idx="172">
                  <c:v>651716</c:v>
                </c:pt>
                <c:pt idx="173">
                  <c:v>651716</c:v>
                </c:pt>
                <c:pt idx="174">
                  <c:v>651716</c:v>
                </c:pt>
                <c:pt idx="175">
                  <c:v>651747</c:v>
                </c:pt>
                <c:pt idx="176">
                  <c:v>651747</c:v>
                </c:pt>
                <c:pt idx="177">
                  <c:v>651747</c:v>
                </c:pt>
                <c:pt idx="178">
                  <c:v>651747</c:v>
                </c:pt>
                <c:pt idx="179">
                  <c:v>651747</c:v>
                </c:pt>
                <c:pt idx="180">
                  <c:v>651777</c:v>
                </c:pt>
                <c:pt idx="181">
                  <c:v>651777</c:v>
                </c:pt>
                <c:pt idx="182">
                  <c:v>651777</c:v>
                </c:pt>
                <c:pt idx="183">
                  <c:v>651777</c:v>
                </c:pt>
                <c:pt idx="184">
                  <c:v>651808</c:v>
                </c:pt>
                <c:pt idx="185">
                  <c:v>651808</c:v>
                </c:pt>
                <c:pt idx="186">
                  <c:v>651808</c:v>
                </c:pt>
                <c:pt idx="187">
                  <c:v>651808</c:v>
                </c:pt>
                <c:pt idx="188">
                  <c:v>651808</c:v>
                </c:pt>
                <c:pt idx="189">
                  <c:v>651839</c:v>
                </c:pt>
                <c:pt idx="190">
                  <c:v>651839</c:v>
                </c:pt>
                <c:pt idx="191">
                  <c:v>651839</c:v>
                </c:pt>
                <c:pt idx="192">
                  <c:v>651839</c:v>
                </c:pt>
                <c:pt idx="193">
                  <c:v>651869</c:v>
                </c:pt>
                <c:pt idx="194">
                  <c:v>651869</c:v>
                </c:pt>
                <c:pt idx="195">
                  <c:v>651869</c:v>
                </c:pt>
                <c:pt idx="196">
                  <c:v>651869</c:v>
                </c:pt>
                <c:pt idx="197">
                  <c:v>651900</c:v>
                </c:pt>
                <c:pt idx="198">
                  <c:v>651900</c:v>
                </c:pt>
                <c:pt idx="199">
                  <c:v>651900</c:v>
                </c:pt>
                <c:pt idx="200">
                  <c:v>651900</c:v>
                </c:pt>
                <c:pt idx="201">
                  <c:v>651900</c:v>
                </c:pt>
                <c:pt idx="202">
                  <c:v>651930</c:v>
                </c:pt>
                <c:pt idx="203">
                  <c:v>651930</c:v>
                </c:pt>
                <c:pt idx="204">
                  <c:v>651930</c:v>
                </c:pt>
                <c:pt idx="205">
                  <c:v>651930</c:v>
                </c:pt>
                <c:pt idx="206">
                  <c:v>651961</c:v>
                </c:pt>
                <c:pt idx="207">
                  <c:v>651961</c:v>
                </c:pt>
                <c:pt idx="208">
                  <c:v>651961</c:v>
                </c:pt>
                <c:pt idx="209">
                  <c:v>651961</c:v>
                </c:pt>
                <c:pt idx="210">
                  <c:v>651992</c:v>
                </c:pt>
                <c:pt idx="211">
                  <c:v>651992</c:v>
                </c:pt>
                <c:pt idx="212">
                  <c:v>651992</c:v>
                </c:pt>
                <c:pt idx="213">
                  <c:v>651992</c:v>
                </c:pt>
                <c:pt idx="214">
                  <c:v>652020</c:v>
                </c:pt>
                <c:pt idx="215">
                  <c:v>652020</c:v>
                </c:pt>
                <c:pt idx="216">
                  <c:v>652020</c:v>
                </c:pt>
                <c:pt idx="217">
                  <c:v>652020</c:v>
                </c:pt>
                <c:pt idx="218">
                  <c:v>652020</c:v>
                </c:pt>
                <c:pt idx="219">
                  <c:v>652051</c:v>
                </c:pt>
                <c:pt idx="220">
                  <c:v>652051</c:v>
                </c:pt>
                <c:pt idx="221">
                  <c:v>652051</c:v>
                </c:pt>
                <c:pt idx="222">
                  <c:v>652051</c:v>
                </c:pt>
                <c:pt idx="223">
                  <c:v>652081</c:v>
                </c:pt>
                <c:pt idx="224">
                  <c:v>652081</c:v>
                </c:pt>
                <c:pt idx="225">
                  <c:v>652081</c:v>
                </c:pt>
                <c:pt idx="226">
                  <c:v>652081</c:v>
                </c:pt>
                <c:pt idx="227">
                  <c:v>652081</c:v>
                </c:pt>
                <c:pt idx="228">
                  <c:v>652112</c:v>
                </c:pt>
                <c:pt idx="229">
                  <c:v>652112</c:v>
                </c:pt>
                <c:pt idx="230">
                  <c:v>652112</c:v>
                </c:pt>
                <c:pt idx="231">
                  <c:v>652112</c:v>
                </c:pt>
                <c:pt idx="232">
                  <c:v>652142</c:v>
                </c:pt>
                <c:pt idx="233">
                  <c:v>652142</c:v>
                </c:pt>
                <c:pt idx="234">
                  <c:v>652142</c:v>
                </c:pt>
                <c:pt idx="235">
                  <c:v>652142</c:v>
                </c:pt>
                <c:pt idx="236">
                  <c:v>652173</c:v>
                </c:pt>
                <c:pt idx="237">
                  <c:v>652173</c:v>
                </c:pt>
                <c:pt idx="238">
                  <c:v>652173</c:v>
                </c:pt>
                <c:pt idx="239">
                  <c:v>652173</c:v>
                </c:pt>
                <c:pt idx="240">
                  <c:v>652173</c:v>
                </c:pt>
                <c:pt idx="241">
                  <c:v>652204</c:v>
                </c:pt>
                <c:pt idx="242">
                  <c:v>652204</c:v>
                </c:pt>
                <c:pt idx="243">
                  <c:v>652204</c:v>
                </c:pt>
                <c:pt idx="244">
                  <c:v>652204</c:v>
                </c:pt>
                <c:pt idx="245">
                  <c:v>652234</c:v>
                </c:pt>
                <c:pt idx="246">
                  <c:v>652234</c:v>
                </c:pt>
                <c:pt idx="247">
                  <c:v>652234</c:v>
                </c:pt>
                <c:pt idx="248">
                  <c:v>652234</c:v>
                </c:pt>
                <c:pt idx="249">
                  <c:v>652265</c:v>
                </c:pt>
                <c:pt idx="250">
                  <c:v>652265</c:v>
                </c:pt>
                <c:pt idx="251">
                  <c:v>652265</c:v>
                </c:pt>
                <c:pt idx="252">
                  <c:v>652265</c:v>
                </c:pt>
                <c:pt idx="253">
                  <c:v>652265</c:v>
                </c:pt>
                <c:pt idx="254">
                  <c:v>652295</c:v>
                </c:pt>
                <c:pt idx="255">
                  <c:v>652295</c:v>
                </c:pt>
                <c:pt idx="256">
                  <c:v>652295</c:v>
                </c:pt>
                <c:pt idx="257">
                  <c:v>652295</c:v>
                </c:pt>
                <c:pt idx="258">
                  <c:v>652326</c:v>
                </c:pt>
                <c:pt idx="259">
                  <c:v>652326</c:v>
                </c:pt>
                <c:pt idx="260">
                  <c:v>652326</c:v>
                </c:pt>
                <c:pt idx="261">
                  <c:v>652326</c:v>
                </c:pt>
                <c:pt idx="262">
                  <c:v>652326</c:v>
                </c:pt>
                <c:pt idx="263">
                  <c:v>652357</c:v>
                </c:pt>
                <c:pt idx="264">
                  <c:v>652357</c:v>
                </c:pt>
                <c:pt idx="265">
                  <c:v>652357</c:v>
                </c:pt>
                <c:pt idx="266">
                  <c:v>652357</c:v>
                </c:pt>
                <c:pt idx="267">
                  <c:v>652385</c:v>
                </c:pt>
                <c:pt idx="268">
                  <c:v>652385</c:v>
                </c:pt>
                <c:pt idx="269">
                  <c:v>652385</c:v>
                </c:pt>
                <c:pt idx="270">
                  <c:v>652385</c:v>
                </c:pt>
                <c:pt idx="271">
                  <c:v>652416</c:v>
                </c:pt>
                <c:pt idx="272">
                  <c:v>652416</c:v>
                </c:pt>
                <c:pt idx="273">
                  <c:v>652416</c:v>
                </c:pt>
                <c:pt idx="274">
                  <c:v>652416</c:v>
                </c:pt>
                <c:pt idx="275">
                  <c:v>652446</c:v>
                </c:pt>
                <c:pt idx="276">
                  <c:v>652446</c:v>
                </c:pt>
                <c:pt idx="277">
                  <c:v>652446</c:v>
                </c:pt>
                <c:pt idx="278">
                  <c:v>652446</c:v>
                </c:pt>
                <c:pt idx="279">
                  <c:v>652446</c:v>
                </c:pt>
                <c:pt idx="280">
                  <c:v>652477</c:v>
                </c:pt>
                <c:pt idx="281">
                  <c:v>652477</c:v>
                </c:pt>
                <c:pt idx="282">
                  <c:v>652477</c:v>
                </c:pt>
                <c:pt idx="283">
                  <c:v>652477</c:v>
                </c:pt>
                <c:pt idx="284">
                  <c:v>652507</c:v>
                </c:pt>
                <c:pt idx="285">
                  <c:v>652507</c:v>
                </c:pt>
                <c:pt idx="286">
                  <c:v>652507</c:v>
                </c:pt>
                <c:pt idx="287">
                  <c:v>652507</c:v>
                </c:pt>
                <c:pt idx="288">
                  <c:v>652538</c:v>
                </c:pt>
                <c:pt idx="289">
                  <c:v>652538</c:v>
                </c:pt>
                <c:pt idx="290">
                  <c:v>652538</c:v>
                </c:pt>
                <c:pt idx="291">
                  <c:v>652538</c:v>
                </c:pt>
                <c:pt idx="292">
                  <c:v>652538</c:v>
                </c:pt>
                <c:pt idx="293">
                  <c:v>652569</c:v>
                </c:pt>
                <c:pt idx="294">
                  <c:v>652569</c:v>
                </c:pt>
                <c:pt idx="295">
                  <c:v>652569</c:v>
                </c:pt>
                <c:pt idx="296">
                  <c:v>652569</c:v>
                </c:pt>
                <c:pt idx="297">
                  <c:v>652599</c:v>
                </c:pt>
                <c:pt idx="298">
                  <c:v>652599</c:v>
                </c:pt>
                <c:pt idx="299">
                  <c:v>652599</c:v>
                </c:pt>
                <c:pt idx="300">
                  <c:v>652599</c:v>
                </c:pt>
                <c:pt idx="301">
                  <c:v>652599</c:v>
                </c:pt>
                <c:pt idx="302">
                  <c:v>652630</c:v>
                </c:pt>
                <c:pt idx="303">
                  <c:v>652630</c:v>
                </c:pt>
                <c:pt idx="304">
                  <c:v>652630</c:v>
                </c:pt>
                <c:pt idx="305">
                  <c:v>652630</c:v>
                </c:pt>
                <c:pt idx="306">
                  <c:v>652660</c:v>
                </c:pt>
                <c:pt idx="307">
                  <c:v>652660</c:v>
                </c:pt>
                <c:pt idx="308">
                  <c:v>652660</c:v>
                </c:pt>
                <c:pt idx="309">
                  <c:v>652660</c:v>
                </c:pt>
                <c:pt idx="310">
                  <c:v>652691</c:v>
                </c:pt>
                <c:pt idx="311">
                  <c:v>652691</c:v>
                </c:pt>
                <c:pt idx="312">
                  <c:v>652691</c:v>
                </c:pt>
                <c:pt idx="313">
                  <c:v>652691</c:v>
                </c:pt>
                <c:pt idx="314">
                  <c:v>652691</c:v>
                </c:pt>
                <c:pt idx="315">
                  <c:v>652722</c:v>
                </c:pt>
                <c:pt idx="316">
                  <c:v>652722</c:v>
                </c:pt>
                <c:pt idx="317">
                  <c:v>652722</c:v>
                </c:pt>
                <c:pt idx="318">
                  <c:v>652722</c:v>
                </c:pt>
                <c:pt idx="319">
                  <c:v>652750</c:v>
                </c:pt>
                <c:pt idx="320">
                  <c:v>652750</c:v>
                </c:pt>
                <c:pt idx="321">
                  <c:v>652750</c:v>
                </c:pt>
                <c:pt idx="322">
                  <c:v>652750</c:v>
                </c:pt>
                <c:pt idx="323">
                  <c:v>652781</c:v>
                </c:pt>
                <c:pt idx="324">
                  <c:v>652781</c:v>
                </c:pt>
                <c:pt idx="325">
                  <c:v>652781</c:v>
                </c:pt>
                <c:pt idx="326">
                  <c:v>652781</c:v>
                </c:pt>
                <c:pt idx="327">
                  <c:v>652811</c:v>
                </c:pt>
                <c:pt idx="328">
                  <c:v>652811</c:v>
                </c:pt>
                <c:pt idx="329">
                  <c:v>652811</c:v>
                </c:pt>
                <c:pt idx="330">
                  <c:v>652811</c:v>
                </c:pt>
                <c:pt idx="331">
                  <c:v>652811</c:v>
                </c:pt>
                <c:pt idx="332">
                  <c:v>652842</c:v>
                </c:pt>
                <c:pt idx="333">
                  <c:v>652842</c:v>
                </c:pt>
                <c:pt idx="334">
                  <c:v>652842</c:v>
                </c:pt>
                <c:pt idx="335">
                  <c:v>652842</c:v>
                </c:pt>
                <c:pt idx="336">
                  <c:v>652872</c:v>
                </c:pt>
                <c:pt idx="337">
                  <c:v>652872</c:v>
                </c:pt>
                <c:pt idx="338">
                  <c:v>652872</c:v>
                </c:pt>
                <c:pt idx="339">
                  <c:v>652872</c:v>
                </c:pt>
                <c:pt idx="340">
                  <c:v>652872</c:v>
                </c:pt>
                <c:pt idx="341">
                  <c:v>652903</c:v>
                </c:pt>
                <c:pt idx="342">
                  <c:v>652903</c:v>
                </c:pt>
                <c:pt idx="343">
                  <c:v>652903</c:v>
                </c:pt>
                <c:pt idx="344">
                  <c:v>652903</c:v>
                </c:pt>
                <c:pt idx="345">
                  <c:v>652934</c:v>
                </c:pt>
                <c:pt idx="346">
                  <c:v>652934</c:v>
                </c:pt>
                <c:pt idx="347">
                  <c:v>652934</c:v>
                </c:pt>
                <c:pt idx="348">
                  <c:v>652934</c:v>
                </c:pt>
                <c:pt idx="349">
                  <c:v>652964</c:v>
                </c:pt>
                <c:pt idx="350">
                  <c:v>652964</c:v>
                </c:pt>
                <c:pt idx="351">
                  <c:v>652964</c:v>
                </c:pt>
                <c:pt idx="352">
                  <c:v>652964</c:v>
                </c:pt>
                <c:pt idx="353">
                  <c:v>652964</c:v>
                </c:pt>
                <c:pt idx="354">
                  <c:v>652995</c:v>
                </c:pt>
                <c:pt idx="355">
                  <c:v>652995</c:v>
                </c:pt>
                <c:pt idx="356">
                  <c:v>652995</c:v>
                </c:pt>
                <c:pt idx="357">
                  <c:v>652995</c:v>
                </c:pt>
                <c:pt idx="358">
                  <c:v>653025</c:v>
                </c:pt>
                <c:pt idx="359">
                  <c:v>653025</c:v>
                </c:pt>
                <c:pt idx="360">
                  <c:v>653025</c:v>
                </c:pt>
                <c:pt idx="361">
                  <c:v>653025</c:v>
                </c:pt>
                <c:pt idx="362">
                  <c:v>653056</c:v>
                </c:pt>
                <c:pt idx="363">
                  <c:v>653056</c:v>
                </c:pt>
                <c:pt idx="364">
                  <c:v>653056</c:v>
                </c:pt>
                <c:pt idx="365">
                  <c:v>653056</c:v>
                </c:pt>
                <c:pt idx="366">
                  <c:v>653056</c:v>
                </c:pt>
                <c:pt idx="367">
                  <c:v>653087</c:v>
                </c:pt>
                <c:pt idx="368">
                  <c:v>653087</c:v>
                </c:pt>
                <c:pt idx="369">
                  <c:v>653087</c:v>
                </c:pt>
                <c:pt idx="370">
                  <c:v>653087</c:v>
                </c:pt>
                <c:pt idx="371">
                  <c:v>653116</c:v>
                </c:pt>
                <c:pt idx="372">
                  <c:v>653116</c:v>
                </c:pt>
                <c:pt idx="373">
                  <c:v>653116</c:v>
                </c:pt>
                <c:pt idx="374">
                  <c:v>653116</c:v>
                </c:pt>
                <c:pt idx="375">
                  <c:v>653147</c:v>
                </c:pt>
                <c:pt idx="376">
                  <c:v>653147</c:v>
                </c:pt>
                <c:pt idx="377">
                  <c:v>653147</c:v>
                </c:pt>
                <c:pt idx="378">
                  <c:v>653147</c:v>
                </c:pt>
                <c:pt idx="379">
                  <c:v>653147</c:v>
                </c:pt>
                <c:pt idx="380">
                  <c:v>653177</c:v>
                </c:pt>
                <c:pt idx="381">
                  <c:v>653177</c:v>
                </c:pt>
                <c:pt idx="382">
                  <c:v>653177</c:v>
                </c:pt>
                <c:pt idx="383">
                  <c:v>653177</c:v>
                </c:pt>
                <c:pt idx="384">
                  <c:v>653208</c:v>
                </c:pt>
                <c:pt idx="385">
                  <c:v>653208</c:v>
                </c:pt>
                <c:pt idx="386">
                  <c:v>653208</c:v>
                </c:pt>
                <c:pt idx="387">
                  <c:v>653208</c:v>
                </c:pt>
                <c:pt idx="388">
                  <c:v>653238</c:v>
                </c:pt>
                <c:pt idx="389">
                  <c:v>653238</c:v>
                </c:pt>
                <c:pt idx="390">
                  <c:v>653238</c:v>
                </c:pt>
                <c:pt idx="391">
                  <c:v>653238</c:v>
                </c:pt>
                <c:pt idx="392">
                  <c:v>653238</c:v>
                </c:pt>
                <c:pt idx="393">
                  <c:v>653269</c:v>
                </c:pt>
                <c:pt idx="394">
                  <c:v>653269</c:v>
                </c:pt>
                <c:pt idx="395">
                  <c:v>653269</c:v>
                </c:pt>
                <c:pt idx="396">
                  <c:v>653269</c:v>
                </c:pt>
                <c:pt idx="397">
                  <c:v>653300</c:v>
                </c:pt>
                <c:pt idx="398">
                  <c:v>653300</c:v>
                </c:pt>
                <c:pt idx="399">
                  <c:v>653300</c:v>
                </c:pt>
                <c:pt idx="400">
                  <c:v>653300</c:v>
                </c:pt>
                <c:pt idx="401">
                  <c:v>653300</c:v>
                </c:pt>
                <c:pt idx="402">
                  <c:v>653330</c:v>
                </c:pt>
                <c:pt idx="403">
                  <c:v>653330</c:v>
                </c:pt>
                <c:pt idx="404">
                  <c:v>653330</c:v>
                </c:pt>
                <c:pt idx="405">
                  <c:v>653330</c:v>
                </c:pt>
                <c:pt idx="406">
                  <c:v>653361</c:v>
                </c:pt>
                <c:pt idx="407">
                  <c:v>653361</c:v>
                </c:pt>
                <c:pt idx="408">
                  <c:v>653361</c:v>
                </c:pt>
                <c:pt idx="409">
                  <c:v>653361</c:v>
                </c:pt>
                <c:pt idx="410">
                  <c:v>653391</c:v>
                </c:pt>
                <c:pt idx="411">
                  <c:v>653391</c:v>
                </c:pt>
                <c:pt idx="412">
                  <c:v>653391</c:v>
                </c:pt>
                <c:pt idx="413">
                  <c:v>653391</c:v>
                </c:pt>
                <c:pt idx="414">
                  <c:v>653391</c:v>
                </c:pt>
                <c:pt idx="415">
                  <c:v>653422</c:v>
                </c:pt>
                <c:pt idx="416">
                  <c:v>653422</c:v>
                </c:pt>
                <c:pt idx="417">
                  <c:v>653422</c:v>
                </c:pt>
                <c:pt idx="418">
                  <c:v>653422</c:v>
                </c:pt>
              </c:numCache>
            </c:numRef>
          </c:cat>
          <c:val>
            <c:numRef>
              <c:f>'New Weekly'!$K$9:$K$427</c:f>
              <c:numCache>
                <c:formatCode>0.00</c:formatCode>
                <c:ptCount val="419"/>
                <c:pt idx="0">
                  <c:v>4.38</c:v>
                </c:pt>
                <c:pt idx="1">
                  <c:v>4.38</c:v>
                </c:pt>
                <c:pt idx="2">
                  <c:v>4.88</c:v>
                </c:pt>
                <c:pt idx="3">
                  <c:v>4.88</c:v>
                </c:pt>
                <c:pt idx="4">
                  <c:v>4.88</c:v>
                </c:pt>
                <c:pt idx="5">
                  <c:v>4.88</c:v>
                </c:pt>
                <c:pt idx="6">
                  <c:v>4.4400000000000004</c:v>
                </c:pt>
                <c:pt idx="7">
                  <c:v>4.4400000000000004</c:v>
                </c:pt>
                <c:pt idx="8">
                  <c:v>4.4400000000000004</c:v>
                </c:pt>
                <c:pt idx="9">
                  <c:v>4.4400000000000004</c:v>
                </c:pt>
                <c:pt idx="10">
                  <c:v>4.75</c:v>
                </c:pt>
                <c:pt idx="11">
                  <c:v>4.75</c:v>
                </c:pt>
                <c:pt idx="12">
                  <c:v>4.75</c:v>
                </c:pt>
                <c:pt idx="13">
                  <c:v>4.75</c:v>
                </c:pt>
                <c:pt idx="14">
                  <c:v>4.8099999999999996</c:v>
                </c:pt>
                <c:pt idx="15">
                  <c:v>4.8099999999999996</c:v>
                </c:pt>
                <c:pt idx="16">
                  <c:v>4.8099999999999996</c:v>
                </c:pt>
                <c:pt idx="17">
                  <c:v>4.8099999999999996</c:v>
                </c:pt>
                <c:pt idx="18">
                  <c:v>4.8099999999999996</c:v>
                </c:pt>
                <c:pt idx="19">
                  <c:v>4.88</c:v>
                </c:pt>
                <c:pt idx="20">
                  <c:v>4.88</c:v>
                </c:pt>
                <c:pt idx="21">
                  <c:v>4.88</c:v>
                </c:pt>
                <c:pt idx="22">
                  <c:v>4.88</c:v>
                </c:pt>
                <c:pt idx="23">
                  <c:v>4.9400000000000004</c:v>
                </c:pt>
                <c:pt idx="24">
                  <c:v>4.9400000000000004</c:v>
                </c:pt>
                <c:pt idx="25">
                  <c:v>4.9400000000000004</c:v>
                </c:pt>
                <c:pt idx="26">
                  <c:v>4.9400000000000004</c:v>
                </c:pt>
                <c:pt idx="27">
                  <c:v>4.9400000000000004</c:v>
                </c:pt>
                <c:pt idx="28">
                  <c:v>4.9400000000000004</c:v>
                </c:pt>
                <c:pt idx="29">
                  <c:v>4.9400000000000004</c:v>
                </c:pt>
                <c:pt idx="30">
                  <c:v>4.9400000000000004</c:v>
                </c:pt>
                <c:pt idx="31">
                  <c:v>4.9400000000000004</c:v>
                </c:pt>
                <c:pt idx="32">
                  <c:v>4.9400000000000004</c:v>
                </c:pt>
                <c:pt idx="33">
                  <c:v>4.9400000000000004</c:v>
                </c:pt>
                <c:pt idx="34">
                  <c:v>4.9400000000000004</c:v>
                </c:pt>
                <c:pt idx="35">
                  <c:v>4.9400000000000004</c:v>
                </c:pt>
                <c:pt idx="36">
                  <c:v>4.8099999999999996</c:v>
                </c:pt>
                <c:pt idx="37">
                  <c:v>4.8099999999999996</c:v>
                </c:pt>
                <c:pt idx="38">
                  <c:v>4.8099999999999996</c:v>
                </c:pt>
                <c:pt idx="39">
                  <c:v>4.8099999999999996</c:v>
                </c:pt>
                <c:pt idx="40">
                  <c:v>4.8099999999999996</c:v>
                </c:pt>
                <c:pt idx="41">
                  <c:v>5.03</c:v>
                </c:pt>
                <c:pt idx="42">
                  <c:v>5.03</c:v>
                </c:pt>
                <c:pt idx="43">
                  <c:v>5.03</c:v>
                </c:pt>
                <c:pt idx="44">
                  <c:v>5.03</c:v>
                </c:pt>
                <c:pt idx="45">
                  <c:v>5.03</c:v>
                </c:pt>
                <c:pt idx="46">
                  <c:v>5.03</c:v>
                </c:pt>
                <c:pt idx="47">
                  <c:v>5.03</c:v>
                </c:pt>
                <c:pt idx="48">
                  <c:v>5.03</c:v>
                </c:pt>
                <c:pt idx="49">
                  <c:v>5.13</c:v>
                </c:pt>
                <c:pt idx="50">
                  <c:v>5.13</c:v>
                </c:pt>
                <c:pt idx="51">
                  <c:v>5.13</c:v>
                </c:pt>
                <c:pt idx="52">
                  <c:v>5.13</c:v>
                </c:pt>
                <c:pt idx="53">
                  <c:v>5.13</c:v>
                </c:pt>
                <c:pt idx="54">
                  <c:v>4.9400000000000004</c:v>
                </c:pt>
                <c:pt idx="55">
                  <c:v>4.9400000000000004</c:v>
                </c:pt>
                <c:pt idx="56">
                  <c:v>4.9400000000000004</c:v>
                </c:pt>
                <c:pt idx="57">
                  <c:v>4.9400000000000004</c:v>
                </c:pt>
                <c:pt idx="58">
                  <c:v>5</c:v>
                </c:pt>
                <c:pt idx="59">
                  <c:v>5</c:v>
                </c:pt>
                <c:pt idx="60">
                  <c:v>5</c:v>
                </c:pt>
                <c:pt idx="61">
                  <c:v>5</c:v>
                </c:pt>
                <c:pt idx="62">
                  <c:v>5</c:v>
                </c:pt>
                <c:pt idx="63">
                  <c:v>5</c:v>
                </c:pt>
                <c:pt idx="64">
                  <c:v>5</c:v>
                </c:pt>
                <c:pt idx="65">
                  <c:v>5</c:v>
                </c:pt>
                <c:pt idx="66">
                  <c:v>5</c:v>
                </c:pt>
                <c:pt idx="67">
                  <c:v>5</c:v>
                </c:pt>
                <c:pt idx="68">
                  <c:v>5</c:v>
                </c:pt>
                <c:pt idx="69">
                  <c:v>5</c:v>
                </c:pt>
                <c:pt idx="70">
                  <c:v>5</c:v>
                </c:pt>
                <c:pt idx="71">
                  <c:v>4.9400000000000004</c:v>
                </c:pt>
                <c:pt idx="72">
                  <c:v>4.9400000000000004</c:v>
                </c:pt>
                <c:pt idx="73">
                  <c:v>4.9400000000000004</c:v>
                </c:pt>
                <c:pt idx="74">
                  <c:v>4.9400000000000004</c:v>
                </c:pt>
                <c:pt idx="75">
                  <c:v>4.9400000000000004</c:v>
                </c:pt>
                <c:pt idx="76">
                  <c:v>4.9400000000000004</c:v>
                </c:pt>
                <c:pt idx="77">
                  <c:v>4.9400000000000004</c:v>
                </c:pt>
                <c:pt idx="78">
                  <c:v>4.9400000000000004</c:v>
                </c:pt>
                <c:pt idx="79">
                  <c:v>4.9400000000000004</c:v>
                </c:pt>
                <c:pt idx="80">
                  <c:v>4.9400000000000004</c:v>
                </c:pt>
                <c:pt idx="81">
                  <c:v>4.9400000000000004</c:v>
                </c:pt>
                <c:pt idx="82">
                  <c:v>4.9400000000000004</c:v>
                </c:pt>
                <c:pt idx="83">
                  <c:v>4.9400000000000004</c:v>
                </c:pt>
                <c:pt idx="84">
                  <c:v>4.88</c:v>
                </c:pt>
                <c:pt idx="85">
                  <c:v>4.88</c:v>
                </c:pt>
                <c:pt idx="86">
                  <c:v>4.88</c:v>
                </c:pt>
                <c:pt idx="87">
                  <c:v>4.88</c:v>
                </c:pt>
                <c:pt idx="88">
                  <c:v>4.63</c:v>
                </c:pt>
                <c:pt idx="89">
                  <c:v>4.63</c:v>
                </c:pt>
                <c:pt idx="90">
                  <c:v>4.63</c:v>
                </c:pt>
                <c:pt idx="91">
                  <c:v>4.63</c:v>
                </c:pt>
                <c:pt idx="92">
                  <c:v>4.63</c:v>
                </c:pt>
                <c:pt idx="93">
                  <c:v>4.5</c:v>
                </c:pt>
                <c:pt idx="94">
                  <c:v>4.5</c:v>
                </c:pt>
                <c:pt idx="95">
                  <c:v>4.5</c:v>
                </c:pt>
                <c:pt idx="96">
                  <c:v>4.5</c:v>
                </c:pt>
                <c:pt idx="97">
                  <c:v>4.4400000000000004</c:v>
                </c:pt>
                <c:pt idx="98">
                  <c:v>4.4400000000000004</c:v>
                </c:pt>
                <c:pt idx="99">
                  <c:v>4.4400000000000004</c:v>
                </c:pt>
                <c:pt idx="100">
                  <c:v>4.4400000000000004</c:v>
                </c:pt>
                <c:pt idx="101">
                  <c:v>4.4400000000000004</c:v>
                </c:pt>
                <c:pt idx="102">
                  <c:v>3.13</c:v>
                </c:pt>
                <c:pt idx="103">
                  <c:v>3.13</c:v>
                </c:pt>
                <c:pt idx="104">
                  <c:v>3.13</c:v>
                </c:pt>
                <c:pt idx="105">
                  <c:v>3.13</c:v>
                </c:pt>
                <c:pt idx="106">
                  <c:v>3.06</c:v>
                </c:pt>
                <c:pt idx="107">
                  <c:v>3.06</c:v>
                </c:pt>
                <c:pt idx="108">
                  <c:v>3.06</c:v>
                </c:pt>
                <c:pt idx="109">
                  <c:v>3.06</c:v>
                </c:pt>
                <c:pt idx="110">
                  <c:v>3.63</c:v>
                </c:pt>
                <c:pt idx="111">
                  <c:v>3.63</c:v>
                </c:pt>
                <c:pt idx="112">
                  <c:v>3.63</c:v>
                </c:pt>
                <c:pt idx="113">
                  <c:v>3.63</c:v>
                </c:pt>
                <c:pt idx="114">
                  <c:v>3.31</c:v>
                </c:pt>
                <c:pt idx="115">
                  <c:v>3.31</c:v>
                </c:pt>
                <c:pt idx="116">
                  <c:v>3.31</c:v>
                </c:pt>
                <c:pt idx="117">
                  <c:v>3.31</c:v>
                </c:pt>
                <c:pt idx="118">
                  <c:v>3.31</c:v>
                </c:pt>
                <c:pt idx="119">
                  <c:v>3.31</c:v>
                </c:pt>
                <c:pt idx="120">
                  <c:v>3.31</c:v>
                </c:pt>
                <c:pt idx="121">
                  <c:v>3.31</c:v>
                </c:pt>
                <c:pt idx="122">
                  <c:v>3.31</c:v>
                </c:pt>
                <c:pt idx="123">
                  <c:v>2.87</c:v>
                </c:pt>
                <c:pt idx="124">
                  <c:v>2.87</c:v>
                </c:pt>
                <c:pt idx="125">
                  <c:v>2.87</c:v>
                </c:pt>
                <c:pt idx="126">
                  <c:v>2.87</c:v>
                </c:pt>
                <c:pt idx="127">
                  <c:v>3.19</c:v>
                </c:pt>
                <c:pt idx="128">
                  <c:v>3.19</c:v>
                </c:pt>
                <c:pt idx="129">
                  <c:v>3.19</c:v>
                </c:pt>
                <c:pt idx="130">
                  <c:v>3.19</c:v>
                </c:pt>
                <c:pt idx="131">
                  <c:v>3.19</c:v>
                </c:pt>
                <c:pt idx="132">
                  <c:v>3.13</c:v>
                </c:pt>
                <c:pt idx="133">
                  <c:v>3.13</c:v>
                </c:pt>
                <c:pt idx="134">
                  <c:v>3.13</c:v>
                </c:pt>
                <c:pt idx="135">
                  <c:v>3.13</c:v>
                </c:pt>
                <c:pt idx="136">
                  <c:v>3.69</c:v>
                </c:pt>
                <c:pt idx="137">
                  <c:v>3.69</c:v>
                </c:pt>
                <c:pt idx="138">
                  <c:v>3.69</c:v>
                </c:pt>
                <c:pt idx="139">
                  <c:v>3.69</c:v>
                </c:pt>
                <c:pt idx="140">
                  <c:v>3.69</c:v>
                </c:pt>
                <c:pt idx="141">
                  <c:v>3.88</c:v>
                </c:pt>
                <c:pt idx="142">
                  <c:v>3.88</c:v>
                </c:pt>
                <c:pt idx="143">
                  <c:v>3.88</c:v>
                </c:pt>
                <c:pt idx="144">
                  <c:v>3.88</c:v>
                </c:pt>
                <c:pt idx="145">
                  <c:v>4.13</c:v>
                </c:pt>
                <c:pt idx="146">
                  <c:v>4.13</c:v>
                </c:pt>
                <c:pt idx="147">
                  <c:v>4.13</c:v>
                </c:pt>
                <c:pt idx="148">
                  <c:v>4.13</c:v>
                </c:pt>
                <c:pt idx="149">
                  <c:v>4.5599999999999996</c:v>
                </c:pt>
                <c:pt idx="150">
                  <c:v>4.5599999999999996</c:v>
                </c:pt>
                <c:pt idx="151">
                  <c:v>4.5599999999999996</c:v>
                </c:pt>
                <c:pt idx="152">
                  <c:v>4.5599999999999996</c:v>
                </c:pt>
                <c:pt idx="153">
                  <c:v>4.5599999999999996</c:v>
                </c:pt>
                <c:pt idx="154">
                  <c:v>4.13</c:v>
                </c:pt>
                <c:pt idx="155">
                  <c:v>4.13</c:v>
                </c:pt>
                <c:pt idx="156">
                  <c:v>4.13</c:v>
                </c:pt>
                <c:pt idx="157">
                  <c:v>4.13</c:v>
                </c:pt>
                <c:pt idx="158">
                  <c:v>3.75</c:v>
                </c:pt>
                <c:pt idx="159">
                  <c:v>3.75</c:v>
                </c:pt>
                <c:pt idx="160">
                  <c:v>3.75</c:v>
                </c:pt>
                <c:pt idx="161">
                  <c:v>3.75</c:v>
                </c:pt>
                <c:pt idx="162">
                  <c:v>3.63</c:v>
                </c:pt>
                <c:pt idx="163">
                  <c:v>3.63</c:v>
                </c:pt>
                <c:pt idx="164">
                  <c:v>3.63</c:v>
                </c:pt>
                <c:pt idx="165">
                  <c:v>3.63</c:v>
                </c:pt>
                <c:pt idx="166">
                  <c:v>3.63</c:v>
                </c:pt>
                <c:pt idx="167">
                  <c:v>3.88</c:v>
                </c:pt>
                <c:pt idx="168">
                  <c:v>3.88</c:v>
                </c:pt>
                <c:pt idx="169">
                  <c:v>3.88</c:v>
                </c:pt>
                <c:pt idx="170">
                  <c:v>3.88</c:v>
                </c:pt>
                <c:pt idx="171">
                  <c:v>4</c:v>
                </c:pt>
                <c:pt idx="172">
                  <c:v>4</c:v>
                </c:pt>
                <c:pt idx="173">
                  <c:v>4</c:v>
                </c:pt>
                <c:pt idx="174">
                  <c:v>4</c:v>
                </c:pt>
                <c:pt idx="175">
                  <c:v>3.5</c:v>
                </c:pt>
                <c:pt idx="176">
                  <c:v>3.5</c:v>
                </c:pt>
                <c:pt idx="177">
                  <c:v>3.5</c:v>
                </c:pt>
                <c:pt idx="178">
                  <c:v>3.5</c:v>
                </c:pt>
                <c:pt idx="179">
                  <c:v>3.5</c:v>
                </c:pt>
                <c:pt idx="180">
                  <c:v>3.63</c:v>
                </c:pt>
                <c:pt idx="181">
                  <c:v>3.63</c:v>
                </c:pt>
                <c:pt idx="182">
                  <c:v>3.63</c:v>
                </c:pt>
                <c:pt idx="183">
                  <c:v>3.63</c:v>
                </c:pt>
                <c:pt idx="184">
                  <c:v>3.75</c:v>
                </c:pt>
                <c:pt idx="185">
                  <c:v>3.75</c:v>
                </c:pt>
                <c:pt idx="186">
                  <c:v>3.75</c:v>
                </c:pt>
                <c:pt idx="187">
                  <c:v>3.75</c:v>
                </c:pt>
                <c:pt idx="188">
                  <c:v>3.75</c:v>
                </c:pt>
                <c:pt idx="189">
                  <c:v>3.75</c:v>
                </c:pt>
                <c:pt idx="190">
                  <c:v>3.75</c:v>
                </c:pt>
                <c:pt idx="191">
                  <c:v>3.75</c:v>
                </c:pt>
                <c:pt idx="192">
                  <c:v>3.75</c:v>
                </c:pt>
                <c:pt idx="193">
                  <c:v>4</c:v>
                </c:pt>
                <c:pt idx="194">
                  <c:v>4</c:v>
                </c:pt>
                <c:pt idx="195">
                  <c:v>4</c:v>
                </c:pt>
                <c:pt idx="196">
                  <c:v>4</c:v>
                </c:pt>
                <c:pt idx="197">
                  <c:v>3.94</c:v>
                </c:pt>
                <c:pt idx="198">
                  <c:v>3.94</c:v>
                </c:pt>
                <c:pt idx="199">
                  <c:v>3.94</c:v>
                </c:pt>
                <c:pt idx="200">
                  <c:v>3.94</c:v>
                </c:pt>
                <c:pt idx="201">
                  <c:v>3.94</c:v>
                </c:pt>
                <c:pt idx="202">
                  <c:v>3.94</c:v>
                </c:pt>
                <c:pt idx="203">
                  <c:v>3.94</c:v>
                </c:pt>
                <c:pt idx="204">
                  <c:v>3.94</c:v>
                </c:pt>
                <c:pt idx="205">
                  <c:v>3.94</c:v>
                </c:pt>
                <c:pt idx="206">
                  <c:v>3.87</c:v>
                </c:pt>
                <c:pt idx="207">
                  <c:v>3.87</c:v>
                </c:pt>
                <c:pt idx="208">
                  <c:v>3.87</c:v>
                </c:pt>
                <c:pt idx="209">
                  <c:v>3.87</c:v>
                </c:pt>
                <c:pt idx="210">
                  <c:v>2.88</c:v>
                </c:pt>
                <c:pt idx="211">
                  <c:v>2.88</c:v>
                </c:pt>
                <c:pt idx="212">
                  <c:v>2.88</c:v>
                </c:pt>
                <c:pt idx="213">
                  <c:v>2.88</c:v>
                </c:pt>
                <c:pt idx="214">
                  <c:v>3.19</c:v>
                </c:pt>
                <c:pt idx="215">
                  <c:v>3.19</c:v>
                </c:pt>
                <c:pt idx="216">
                  <c:v>3.19</c:v>
                </c:pt>
                <c:pt idx="217">
                  <c:v>3.19</c:v>
                </c:pt>
                <c:pt idx="218">
                  <c:v>3.19</c:v>
                </c:pt>
                <c:pt idx="219">
                  <c:v>3.06</c:v>
                </c:pt>
                <c:pt idx="220">
                  <c:v>3.06</c:v>
                </c:pt>
                <c:pt idx="221">
                  <c:v>3.06</c:v>
                </c:pt>
                <c:pt idx="222">
                  <c:v>3.06</c:v>
                </c:pt>
                <c:pt idx="223">
                  <c:v>3.38</c:v>
                </c:pt>
                <c:pt idx="224">
                  <c:v>3.38</c:v>
                </c:pt>
                <c:pt idx="225">
                  <c:v>3.38</c:v>
                </c:pt>
                <c:pt idx="226">
                  <c:v>3.38</c:v>
                </c:pt>
                <c:pt idx="227">
                  <c:v>3.38</c:v>
                </c:pt>
                <c:pt idx="228">
                  <c:v>3</c:v>
                </c:pt>
                <c:pt idx="229">
                  <c:v>3</c:v>
                </c:pt>
                <c:pt idx="230">
                  <c:v>3</c:v>
                </c:pt>
                <c:pt idx="231">
                  <c:v>3</c:v>
                </c:pt>
                <c:pt idx="232">
                  <c:v>2.88</c:v>
                </c:pt>
                <c:pt idx="233">
                  <c:v>2.88</c:v>
                </c:pt>
                <c:pt idx="234">
                  <c:v>2.88</c:v>
                </c:pt>
                <c:pt idx="235">
                  <c:v>2.88</c:v>
                </c:pt>
                <c:pt idx="236">
                  <c:v>2.94</c:v>
                </c:pt>
                <c:pt idx="237">
                  <c:v>2.94</c:v>
                </c:pt>
                <c:pt idx="238">
                  <c:v>2.94</c:v>
                </c:pt>
                <c:pt idx="239">
                  <c:v>2.94</c:v>
                </c:pt>
                <c:pt idx="240">
                  <c:v>2.94</c:v>
                </c:pt>
                <c:pt idx="241">
                  <c:v>3</c:v>
                </c:pt>
                <c:pt idx="242">
                  <c:v>3</c:v>
                </c:pt>
                <c:pt idx="243">
                  <c:v>3</c:v>
                </c:pt>
                <c:pt idx="244">
                  <c:v>3</c:v>
                </c:pt>
                <c:pt idx="245">
                  <c:v>3</c:v>
                </c:pt>
                <c:pt idx="246">
                  <c:v>3</c:v>
                </c:pt>
                <c:pt idx="247">
                  <c:v>3</c:v>
                </c:pt>
                <c:pt idx="248">
                  <c:v>3</c:v>
                </c:pt>
                <c:pt idx="249">
                  <c:v>2.85</c:v>
                </c:pt>
                <c:pt idx="250">
                  <c:v>2.85</c:v>
                </c:pt>
                <c:pt idx="251">
                  <c:v>2.85</c:v>
                </c:pt>
                <c:pt idx="252">
                  <c:v>2.85</c:v>
                </c:pt>
                <c:pt idx="253">
                  <c:v>2.85</c:v>
                </c:pt>
                <c:pt idx="254">
                  <c:v>2.63</c:v>
                </c:pt>
                <c:pt idx="255">
                  <c:v>2.63</c:v>
                </c:pt>
                <c:pt idx="256">
                  <c:v>2.63</c:v>
                </c:pt>
                <c:pt idx="257">
                  <c:v>2.63</c:v>
                </c:pt>
                <c:pt idx="258">
                  <c:v>1.88</c:v>
                </c:pt>
                <c:pt idx="259">
                  <c:v>1.88</c:v>
                </c:pt>
                <c:pt idx="260">
                  <c:v>1.88</c:v>
                </c:pt>
                <c:pt idx="261">
                  <c:v>1.88</c:v>
                </c:pt>
                <c:pt idx="262">
                  <c:v>1.88</c:v>
                </c:pt>
                <c:pt idx="263">
                  <c:v>1.88</c:v>
                </c:pt>
                <c:pt idx="264">
                  <c:v>1.88</c:v>
                </c:pt>
                <c:pt idx="265">
                  <c:v>1.88</c:v>
                </c:pt>
                <c:pt idx="266">
                  <c:v>1.88</c:v>
                </c:pt>
                <c:pt idx="267">
                  <c:v>2.13</c:v>
                </c:pt>
                <c:pt idx="268">
                  <c:v>2.13</c:v>
                </c:pt>
                <c:pt idx="269">
                  <c:v>2.13</c:v>
                </c:pt>
                <c:pt idx="270">
                  <c:v>2.13</c:v>
                </c:pt>
                <c:pt idx="271">
                  <c:v>2.19</c:v>
                </c:pt>
                <c:pt idx="272">
                  <c:v>2.19</c:v>
                </c:pt>
                <c:pt idx="273">
                  <c:v>2.19</c:v>
                </c:pt>
                <c:pt idx="274">
                  <c:v>2.19</c:v>
                </c:pt>
                <c:pt idx="275">
                  <c:v>1.88</c:v>
                </c:pt>
                <c:pt idx="276">
                  <c:v>1.88</c:v>
                </c:pt>
                <c:pt idx="277">
                  <c:v>1.88</c:v>
                </c:pt>
                <c:pt idx="278">
                  <c:v>1.88</c:v>
                </c:pt>
                <c:pt idx="279">
                  <c:v>1.88</c:v>
                </c:pt>
                <c:pt idx="280">
                  <c:v>1.88</c:v>
                </c:pt>
                <c:pt idx="281">
                  <c:v>1.88</c:v>
                </c:pt>
                <c:pt idx="282">
                  <c:v>1.88</c:v>
                </c:pt>
                <c:pt idx="283">
                  <c:v>1.88</c:v>
                </c:pt>
                <c:pt idx="284">
                  <c:v>1.75</c:v>
                </c:pt>
                <c:pt idx="285">
                  <c:v>1.75</c:v>
                </c:pt>
                <c:pt idx="286">
                  <c:v>1.75</c:v>
                </c:pt>
                <c:pt idx="287">
                  <c:v>1.75</c:v>
                </c:pt>
                <c:pt idx="288">
                  <c:v>3.38</c:v>
                </c:pt>
                <c:pt idx="289">
                  <c:v>3.38</c:v>
                </c:pt>
                <c:pt idx="290">
                  <c:v>3.38</c:v>
                </c:pt>
                <c:pt idx="291">
                  <c:v>3.38</c:v>
                </c:pt>
                <c:pt idx="292">
                  <c:v>3.38</c:v>
                </c:pt>
                <c:pt idx="293">
                  <c:v>3.22</c:v>
                </c:pt>
                <c:pt idx="294">
                  <c:v>3.22</c:v>
                </c:pt>
                <c:pt idx="295">
                  <c:v>3.22</c:v>
                </c:pt>
                <c:pt idx="296">
                  <c:v>3.22</c:v>
                </c:pt>
                <c:pt idx="297">
                  <c:v>3.13</c:v>
                </c:pt>
                <c:pt idx="298">
                  <c:v>3.13</c:v>
                </c:pt>
                <c:pt idx="299">
                  <c:v>3.13</c:v>
                </c:pt>
                <c:pt idx="300">
                  <c:v>3.13</c:v>
                </c:pt>
                <c:pt idx="301">
                  <c:v>3.13</c:v>
                </c:pt>
                <c:pt idx="302">
                  <c:v>3.31</c:v>
                </c:pt>
                <c:pt idx="303">
                  <c:v>3.31</c:v>
                </c:pt>
                <c:pt idx="304">
                  <c:v>3.31</c:v>
                </c:pt>
                <c:pt idx="305">
                  <c:v>3.31</c:v>
                </c:pt>
                <c:pt idx="306">
                  <c:v>3.25</c:v>
                </c:pt>
                <c:pt idx="307">
                  <c:v>3.25</c:v>
                </c:pt>
                <c:pt idx="308">
                  <c:v>3.25</c:v>
                </c:pt>
                <c:pt idx="309">
                  <c:v>3.25</c:v>
                </c:pt>
                <c:pt idx="310">
                  <c:v>2.88</c:v>
                </c:pt>
                <c:pt idx="311">
                  <c:v>2.88</c:v>
                </c:pt>
                <c:pt idx="312">
                  <c:v>2.88</c:v>
                </c:pt>
                <c:pt idx="313">
                  <c:v>2.88</c:v>
                </c:pt>
                <c:pt idx="314">
                  <c:v>2.88</c:v>
                </c:pt>
                <c:pt idx="315">
                  <c:v>2.83</c:v>
                </c:pt>
                <c:pt idx="316">
                  <c:v>2.83</c:v>
                </c:pt>
                <c:pt idx="317">
                  <c:v>2.83</c:v>
                </c:pt>
                <c:pt idx="318">
                  <c:v>2.83</c:v>
                </c:pt>
                <c:pt idx="319">
                  <c:v>3</c:v>
                </c:pt>
                <c:pt idx="320">
                  <c:v>3</c:v>
                </c:pt>
                <c:pt idx="321">
                  <c:v>3</c:v>
                </c:pt>
                <c:pt idx="322">
                  <c:v>3</c:v>
                </c:pt>
                <c:pt idx="323">
                  <c:v>3.16</c:v>
                </c:pt>
                <c:pt idx="324">
                  <c:v>3.16</c:v>
                </c:pt>
                <c:pt idx="325">
                  <c:v>3.16</c:v>
                </c:pt>
                <c:pt idx="326">
                  <c:v>3.16</c:v>
                </c:pt>
                <c:pt idx="327">
                  <c:v>3.06</c:v>
                </c:pt>
                <c:pt idx="328">
                  <c:v>3.06</c:v>
                </c:pt>
                <c:pt idx="329">
                  <c:v>3.06</c:v>
                </c:pt>
                <c:pt idx="330">
                  <c:v>3.06</c:v>
                </c:pt>
                <c:pt idx="331">
                  <c:v>3.06</c:v>
                </c:pt>
                <c:pt idx="332">
                  <c:v>3.25</c:v>
                </c:pt>
                <c:pt idx="333">
                  <c:v>3.25</c:v>
                </c:pt>
                <c:pt idx="334">
                  <c:v>3.25</c:v>
                </c:pt>
                <c:pt idx="335">
                  <c:v>3.25</c:v>
                </c:pt>
                <c:pt idx="336">
                  <c:v>3.06</c:v>
                </c:pt>
                <c:pt idx="337">
                  <c:v>3.06</c:v>
                </c:pt>
                <c:pt idx="338">
                  <c:v>3.06</c:v>
                </c:pt>
                <c:pt idx="339">
                  <c:v>3.06</c:v>
                </c:pt>
                <c:pt idx="340">
                  <c:v>3.06</c:v>
                </c:pt>
                <c:pt idx="341">
                  <c:v>3</c:v>
                </c:pt>
                <c:pt idx="342">
                  <c:v>3</c:v>
                </c:pt>
                <c:pt idx="343">
                  <c:v>3</c:v>
                </c:pt>
                <c:pt idx="344">
                  <c:v>3</c:v>
                </c:pt>
                <c:pt idx="345">
                  <c:v>3.22</c:v>
                </c:pt>
                <c:pt idx="346">
                  <c:v>3.22</c:v>
                </c:pt>
                <c:pt idx="347">
                  <c:v>3.22</c:v>
                </c:pt>
                <c:pt idx="348">
                  <c:v>3.22</c:v>
                </c:pt>
                <c:pt idx="349">
                  <c:v>3.87</c:v>
                </c:pt>
                <c:pt idx="350">
                  <c:v>3.87</c:v>
                </c:pt>
                <c:pt idx="351">
                  <c:v>3.87</c:v>
                </c:pt>
                <c:pt idx="352">
                  <c:v>3.87</c:v>
                </c:pt>
                <c:pt idx="353">
                  <c:v>3.87</c:v>
                </c:pt>
                <c:pt idx="354">
                  <c:v>4</c:v>
                </c:pt>
                <c:pt idx="355">
                  <c:v>4</c:v>
                </c:pt>
                <c:pt idx="356">
                  <c:v>4</c:v>
                </c:pt>
                <c:pt idx="357">
                  <c:v>4</c:v>
                </c:pt>
                <c:pt idx="358">
                  <c:v>4.25</c:v>
                </c:pt>
                <c:pt idx="359">
                  <c:v>4.25</c:v>
                </c:pt>
                <c:pt idx="360">
                  <c:v>4.25</c:v>
                </c:pt>
                <c:pt idx="361">
                  <c:v>4.25</c:v>
                </c:pt>
                <c:pt idx="362">
                  <c:v>3.63</c:v>
                </c:pt>
                <c:pt idx="363">
                  <c:v>3.63</c:v>
                </c:pt>
                <c:pt idx="364">
                  <c:v>3.63</c:v>
                </c:pt>
                <c:pt idx="365">
                  <c:v>3.63</c:v>
                </c:pt>
                <c:pt idx="366">
                  <c:v>3.63</c:v>
                </c:pt>
                <c:pt idx="367">
                  <c:v>3</c:v>
                </c:pt>
                <c:pt idx="368">
                  <c:v>3</c:v>
                </c:pt>
                <c:pt idx="369">
                  <c:v>3</c:v>
                </c:pt>
                <c:pt idx="370">
                  <c:v>3</c:v>
                </c:pt>
                <c:pt idx="371">
                  <c:v>3.25</c:v>
                </c:pt>
                <c:pt idx="372">
                  <c:v>3.25</c:v>
                </c:pt>
                <c:pt idx="373">
                  <c:v>3.25</c:v>
                </c:pt>
                <c:pt idx="374">
                  <c:v>3.25</c:v>
                </c:pt>
                <c:pt idx="375">
                  <c:v>2.94</c:v>
                </c:pt>
                <c:pt idx="376">
                  <c:v>2.94</c:v>
                </c:pt>
                <c:pt idx="377">
                  <c:v>2.94</c:v>
                </c:pt>
                <c:pt idx="378">
                  <c:v>2.94</c:v>
                </c:pt>
                <c:pt idx="379">
                  <c:v>2.94</c:v>
                </c:pt>
                <c:pt idx="380">
                  <c:v>2.25</c:v>
                </c:pt>
                <c:pt idx="381">
                  <c:v>2.25</c:v>
                </c:pt>
                <c:pt idx="382">
                  <c:v>2.25</c:v>
                </c:pt>
                <c:pt idx="383">
                  <c:v>2.25</c:v>
                </c:pt>
                <c:pt idx="384">
                  <c:v>2.38</c:v>
                </c:pt>
                <c:pt idx="385">
                  <c:v>2.38</c:v>
                </c:pt>
                <c:pt idx="386">
                  <c:v>2.38</c:v>
                </c:pt>
                <c:pt idx="387">
                  <c:v>2.38</c:v>
                </c:pt>
                <c:pt idx="388">
                  <c:v>2.63</c:v>
                </c:pt>
                <c:pt idx="389">
                  <c:v>2.63</c:v>
                </c:pt>
                <c:pt idx="390">
                  <c:v>2.63</c:v>
                </c:pt>
                <c:pt idx="391">
                  <c:v>2.63</c:v>
                </c:pt>
                <c:pt idx="392">
                  <c:v>2.63</c:v>
                </c:pt>
                <c:pt idx="393">
                  <c:v>2.44</c:v>
                </c:pt>
                <c:pt idx="394">
                  <c:v>2.44</c:v>
                </c:pt>
                <c:pt idx="395">
                  <c:v>2.44</c:v>
                </c:pt>
                <c:pt idx="396">
                  <c:v>2.44</c:v>
                </c:pt>
                <c:pt idx="397">
                  <c:v>2.63</c:v>
                </c:pt>
                <c:pt idx="398">
                  <c:v>2.63</c:v>
                </c:pt>
                <c:pt idx="399">
                  <c:v>2.63</c:v>
                </c:pt>
                <c:pt idx="400">
                  <c:v>2.63</c:v>
                </c:pt>
                <c:pt idx="401">
                  <c:v>2.63</c:v>
                </c:pt>
                <c:pt idx="402">
                  <c:v>2.81</c:v>
                </c:pt>
                <c:pt idx="403">
                  <c:v>2.81</c:v>
                </c:pt>
                <c:pt idx="404">
                  <c:v>2.81</c:v>
                </c:pt>
                <c:pt idx="405">
                  <c:v>2.81</c:v>
                </c:pt>
                <c:pt idx="406">
                  <c:v>2.88</c:v>
                </c:pt>
                <c:pt idx="407">
                  <c:v>2.88</c:v>
                </c:pt>
                <c:pt idx="408">
                  <c:v>2.88</c:v>
                </c:pt>
                <c:pt idx="409">
                  <c:v>2.88</c:v>
                </c:pt>
                <c:pt idx="410">
                  <c:v>2.63</c:v>
                </c:pt>
                <c:pt idx="411">
                  <c:v>2.63</c:v>
                </c:pt>
                <c:pt idx="412">
                  <c:v>2.63</c:v>
                </c:pt>
                <c:pt idx="413">
                  <c:v>2.63</c:v>
                </c:pt>
                <c:pt idx="414">
                  <c:v>2.63</c:v>
                </c:pt>
                <c:pt idx="415">
                  <c:v>3</c:v>
                </c:pt>
                <c:pt idx="416">
                  <c:v>3</c:v>
                </c:pt>
                <c:pt idx="417">
                  <c:v>3</c:v>
                </c:pt>
                <c:pt idx="418">
                  <c:v>3</c:v>
                </c:pt>
              </c:numCache>
            </c:numRef>
          </c:val>
          <c:smooth val="0"/>
        </c:ser>
        <c:dLbls>
          <c:showLegendKey val="0"/>
          <c:showVal val="0"/>
          <c:showCatName val="0"/>
          <c:showSerName val="0"/>
          <c:showPercent val="0"/>
          <c:showBubbleSize val="0"/>
        </c:dLbls>
        <c:marker val="1"/>
        <c:smooth val="0"/>
        <c:axId val="87910656"/>
        <c:axId val="87916544"/>
      </c:lineChart>
      <c:dateAx>
        <c:axId val="87910656"/>
        <c:scaling>
          <c:orientation val="minMax"/>
        </c:scaling>
        <c:delete val="0"/>
        <c:axPos val="b"/>
        <c:numFmt formatCode="[$-409]mmm\-yy;@" sourceLinked="0"/>
        <c:majorTickMark val="out"/>
        <c:minorTickMark val="none"/>
        <c:tickLblPos val="nextTo"/>
        <c:txPr>
          <a:bodyPr rot="-5400000" vert="horz"/>
          <a:lstStyle/>
          <a:p>
            <a:pPr>
              <a:defRPr/>
            </a:pPr>
            <a:endParaRPr lang="en-US"/>
          </a:p>
        </c:txPr>
        <c:crossAx val="87916544"/>
        <c:crosses val="autoZero"/>
        <c:auto val="1"/>
        <c:lblOffset val="100"/>
        <c:baseTimeUnit val="days"/>
        <c:majorUnit val="6"/>
        <c:majorTimeUnit val="months"/>
      </c:dateAx>
      <c:valAx>
        <c:axId val="87916544"/>
        <c:scaling>
          <c:orientation val="minMax"/>
        </c:scaling>
        <c:delete val="0"/>
        <c:axPos val="l"/>
        <c:majorGridlines/>
        <c:title>
          <c:tx>
            <c:rich>
              <a:bodyPr rot="-5400000" vert="horz"/>
              <a:lstStyle/>
              <a:p>
                <a:pPr>
                  <a:defRPr b="0"/>
                </a:pPr>
                <a:r>
                  <a:rPr lang="en-US" b="0"/>
                  <a:t>Percent Premium</a:t>
                </a:r>
              </a:p>
            </c:rich>
          </c:tx>
          <c:layout>
            <c:manualLayout>
              <c:xMode val="edge"/>
              <c:yMode val="edge"/>
              <c:x val="1.1904761904761904E-2"/>
              <c:y val="1.9132987561895774E-2"/>
            </c:manualLayout>
          </c:layout>
          <c:overlay val="0"/>
        </c:title>
        <c:numFmt formatCode="#\ ?/?" sourceLinked="0"/>
        <c:majorTickMark val="out"/>
        <c:minorTickMark val="none"/>
        <c:tickLblPos val="nextTo"/>
        <c:crossAx val="87910656"/>
        <c:crosses val="autoZero"/>
        <c:crossBetween val="between"/>
        <c:minorUnit val="0.5"/>
      </c:valAx>
      <c:spPr>
        <a:noFill/>
        <a:ln w="25400">
          <a:noFill/>
        </a:ln>
      </c:spPr>
    </c:plotArea>
    <c:plotVisOnly val="1"/>
    <c:dispBlanksAs val="gap"/>
    <c:showDLblsOverMax val="0"/>
  </c:chart>
  <c:spPr>
    <a:ln>
      <a:noFill/>
    </a:ln>
  </c:spPr>
  <c:txPr>
    <a:bodyPr/>
    <a:lstStyle/>
    <a:p>
      <a:pPr>
        <a:defRPr sz="2000">
          <a:latin typeface="Times New Roman" pitchFamily="18" charset="0"/>
          <a:cs typeface="Times New Roman" pitchFamily="18" charset="0"/>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v>Agio</c:v>
          </c:tx>
          <c:spPr>
            <a:ln w="28575">
              <a:solidFill>
                <a:sysClr val="windowText" lastClr="000000"/>
              </a:solidFill>
            </a:ln>
          </c:spPr>
          <c:marker>
            <c:symbol val="none"/>
          </c:marker>
          <c:cat>
            <c:numRef>
              <c:f>Sheet1!$F$6:$F$780</c:f>
              <c:numCache>
                <c:formatCode>[$-409]mmm\-yy;@</c:formatCode>
                <c:ptCount val="775"/>
                <c:pt idx="0">
                  <c:v>631872</c:v>
                </c:pt>
                <c:pt idx="1">
                  <c:v>631903</c:v>
                </c:pt>
                <c:pt idx="2">
                  <c:v>631931</c:v>
                </c:pt>
                <c:pt idx="3">
                  <c:v>631962</c:v>
                </c:pt>
                <c:pt idx="4">
                  <c:v>631992</c:v>
                </c:pt>
                <c:pt idx="5">
                  <c:v>632023</c:v>
                </c:pt>
                <c:pt idx="6">
                  <c:v>632053</c:v>
                </c:pt>
                <c:pt idx="7">
                  <c:v>632084</c:v>
                </c:pt>
                <c:pt idx="8">
                  <c:v>632115</c:v>
                </c:pt>
                <c:pt idx="9">
                  <c:v>632145</c:v>
                </c:pt>
                <c:pt idx="10">
                  <c:v>632176</c:v>
                </c:pt>
                <c:pt idx="11">
                  <c:v>632206</c:v>
                </c:pt>
                <c:pt idx="12">
                  <c:v>632237</c:v>
                </c:pt>
                <c:pt idx="13">
                  <c:v>632268</c:v>
                </c:pt>
                <c:pt idx="14">
                  <c:v>632296</c:v>
                </c:pt>
                <c:pt idx="15">
                  <c:v>632327</c:v>
                </c:pt>
                <c:pt idx="16">
                  <c:v>632357</c:v>
                </c:pt>
                <c:pt idx="17">
                  <c:v>632388</c:v>
                </c:pt>
                <c:pt idx="18">
                  <c:v>632418</c:v>
                </c:pt>
                <c:pt idx="19">
                  <c:v>632449</c:v>
                </c:pt>
                <c:pt idx="20">
                  <c:v>632480</c:v>
                </c:pt>
                <c:pt idx="21">
                  <c:v>632510</c:v>
                </c:pt>
                <c:pt idx="22">
                  <c:v>632541</c:v>
                </c:pt>
                <c:pt idx="23">
                  <c:v>632571</c:v>
                </c:pt>
                <c:pt idx="24">
                  <c:v>632602</c:v>
                </c:pt>
                <c:pt idx="25">
                  <c:v>632633</c:v>
                </c:pt>
                <c:pt idx="26">
                  <c:v>632662</c:v>
                </c:pt>
                <c:pt idx="27">
                  <c:v>632693</c:v>
                </c:pt>
                <c:pt idx="28">
                  <c:v>632723</c:v>
                </c:pt>
                <c:pt idx="29">
                  <c:v>632754</c:v>
                </c:pt>
                <c:pt idx="30">
                  <c:v>632784</c:v>
                </c:pt>
                <c:pt idx="31">
                  <c:v>632815</c:v>
                </c:pt>
                <c:pt idx="32">
                  <c:v>632846</c:v>
                </c:pt>
                <c:pt idx="33">
                  <c:v>632876</c:v>
                </c:pt>
                <c:pt idx="34">
                  <c:v>632907</c:v>
                </c:pt>
                <c:pt idx="35">
                  <c:v>632937</c:v>
                </c:pt>
                <c:pt idx="36">
                  <c:v>632968</c:v>
                </c:pt>
                <c:pt idx="37">
                  <c:v>632999</c:v>
                </c:pt>
                <c:pt idx="38">
                  <c:v>633027</c:v>
                </c:pt>
                <c:pt idx="39">
                  <c:v>633058</c:v>
                </c:pt>
                <c:pt idx="40">
                  <c:v>633088</c:v>
                </c:pt>
                <c:pt idx="41">
                  <c:v>633119</c:v>
                </c:pt>
                <c:pt idx="42">
                  <c:v>633149</c:v>
                </c:pt>
                <c:pt idx="43">
                  <c:v>633180</c:v>
                </c:pt>
                <c:pt idx="44">
                  <c:v>633211</c:v>
                </c:pt>
                <c:pt idx="45">
                  <c:v>633241</c:v>
                </c:pt>
                <c:pt idx="46">
                  <c:v>633272</c:v>
                </c:pt>
                <c:pt idx="47">
                  <c:v>633302</c:v>
                </c:pt>
                <c:pt idx="48">
                  <c:v>633333</c:v>
                </c:pt>
                <c:pt idx="49">
                  <c:v>633364</c:v>
                </c:pt>
                <c:pt idx="50">
                  <c:v>633392</c:v>
                </c:pt>
                <c:pt idx="51">
                  <c:v>633423</c:v>
                </c:pt>
                <c:pt idx="52">
                  <c:v>633453</c:v>
                </c:pt>
                <c:pt idx="53">
                  <c:v>633484</c:v>
                </c:pt>
                <c:pt idx="54">
                  <c:v>633514</c:v>
                </c:pt>
                <c:pt idx="55">
                  <c:v>633545</c:v>
                </c:pt>
                <c:pt idx="56">
                  <c:v>633576</c:v>
                </c:pt>
                <c:pt idx="57">
                  <c:v>633606</c:v>
                </c:pt>
                <c:pt idx="58">
                  <c:v>633637</c:v>
                </c:pt>
                <c:pt idx="59">
                  <c:v>633667</c:v>
                </c:pt>
                <c:pt idx="60">
                  <c:v>633698</c:v>
                </c:pt>
                <c:pt idx="61">
                  <c:v>633729</c:v>
                </c:pt>
                <c:pt idx="62">
                  <c:v>633757</c:v>
                </c:pt>
                <c:pt idx="63">
                  <c:v>633788</c:v>
                </c:pt>
                <c:pt idx="64">
                  <c:v>633818</c:v>
                </c:pt>
                <c:pt idx="65">
                  <c:v>633849</c:v>
                </c:pt>
                <c:pt idx="66">
                  <c:v>633879</c:v>
                </c:pt>
                <c:pt idx="67">
                  <c:v>633910</c:v>
                </c:pt>
                <c:pt idx="68">
                  <c:v>633941</c:v>
                </c:pt>
                <c:pt idx="69">
                  <c:v>633971</c:v>
                </c:pt>
                <c:pt idx="70">
                  <c:v>634002</c:v>
                </c:pt>
                <c:pt idx="71">
                  <c:v>634032</c:v>
                </c:pt>
                <c:pt idx="72">
                  <c:v>634063</c:v>
                </c:pt>
                <c:pt idx="73">
                  <c:v>634094</c:v>
                </c:pt>
                <c:pt idx="74">
                  <c:v>634123</c:v>
                </c:pt>
                <c:pt idx="75">
                  <c:v>634154</c:v>
                </c:pt>
                <c:pt idx="76">
                  <c:v>634184</c:v>
                </c:pt>
                <c:pt idx="77">
                  <c:v>634215</c:v>
                </c:pt>
                <c:pt idx="78">
                  <c:v>634245</c:v>
                </c:pt>
                <c:pt idx="79">
                  <c:v>634276</c:v>
                </c:pt>
                <c:pt idx="80">
                  <c:v>634307</c:v>
                </c:pt>
                <c:pt idx="81">
                  <c:v>634337</c:v>
                </c:pt>
                <c:pt idx="82">
                  <c:v>634368</c:v>
                </c:pt>
                <c:pt idx="83">
                  <c:v>634398</c:v>
                </c:pt>
                <c:pt idx="84">
                  <c:v>634429</c:v>
                </c:pt>
                <c:pt idx="85">
                  <c:v>634460</c:v>
                </c:pt>
                <c:pt idx="86">
                  <c:v>634488</c:v>
                </c:pt>
                <c:pt idx="87">
                  <c:v>634519</c:v>
                </c:pt>
                <c:pt idx="88">
                  <c:v>634549</c:v>
                </c:pt>
                <c:pt idx="89">
                  <c:v>634580</c:v>
                </c:pt>
                <c:pt idx="90">
                  <c:v>634610</c:v>
                </c:pt>
                <c:pt idx="91">
                  <c:v>634641</c:v>
                </c:pt>
                <c:pt idx="92">
                  <c:v>634672</c:v>
                </c:pt>
                <c:pt idx="93">
                  <c:v>634702</c:v>
                </c:pt>
                <c:pt idx="94">
                  <c:v>634733</c:v>
                </c:pt>
                <c:pt idx="95">
                  <c:v>634763</c:v>
                </c:pt>
                <c:pt idx="96">
                  <c:v>634794</c:v>
                </c:pt>
                <c:pt idx="97">
                  <c:v>634825</c:v>
                </c:pt>
                <c:pt idx="98">
                  <c:v>634853</c:v>
                </c:pt>
                <c:pt idx="99">
                  <c:v>634884</c:v>
                </c:pt>
                <c:pt idx="100">
                  <c:v>634914</c:v>
                </c:pt>
                <c:pt idx="101">
                  <c:v>634945</c:v>
                </c:pt>
                <c:pt idx="102">
                  <c:v>634975</c:v>
                </c:pt>
                <c:pt idx="103">
                  <c:v>635006</c:v>
                </c:pt>
                <c:pt idx="104">
                  <c:v>635037</c:v>
                </c:pt>
                <c:pt idx="105">
                  <c:v>635067</c:v>
                </c:pt>
                <c:pt idx="106">
                  <c:v>635098</c:v>
                </c:pt>
                <c:pt idx="107">
                  <c:v>635128</c:v>
                </c:pt>
                <c:pt idx="108">
                  <c:v>635159</c:v>
                </c:pt>
                <c:pt idx="109">
                  <c:v>635190</c:v>
                </c:pt>
                <c:pt idx="110">
                  <c:v>635218</c:v>
                </c:pt>
                <c:pt idx="111">
                  <c:v>635249</c:v>
                </c:pt>
                <c:pt idx="112">
                  <c:v>635279</c:v>
                </c:pt>
                <c:pt idx="113">
                  <c:v>635310</c:v>
                </c:pt>
                <c:pt idx="114">
                  <c:v>635340</c:v>
                </c:pt>
                <c:pt idx="115">
                  <c:v>635371</c:v>
                </c:pt>
                <c:pt idx="116">
                  <c:v>635402</c:v>
                </c:pt>
                <c:pt idx="117">
                  <c:v>635432</c:v>
                </c:pt>
                <c:pt idx="118">
                  <c:v>635463</c:v>
                </c:pt>
                <c:pt idx="119">
                  <c:v>635493</c:v>
                </c:pt>
                <c:pt idx="120">
                  <c:v>635524</c:v>
                </c:pt>
                <c:pt idx="121">
                  <c:v>635555</c:v>
                </c:pt>
                <c:pt idx="122">
                  <c:v>635584</c:v>
                </c:pt>
                <c:pt idx="123">
                  <c:v>635615</c:v>
                </c:pt>
                <c:pt idx="124">
                  <c:v>635645</c:v>
                </c:pt>
                <c:pt idx="125">
                  <c:v>635676</c:v>
                </c:pt>
                <c:pt idx="126">
                  <c:v>635706</c:v>
                </c:pt>
                <c:pt idx="127">
                  <c:v>635737</c:v>
                </c:pt>
                <c:pt idx="128">
                  <c:v>635768</c:v>
                </c:pt>
                <c:pt idx="129">
                  <c:v>635798</c:v>
                </c:pt>
                <c:pt idx="130">
                  <c:v>635829</c:v>
                </c:pt>
                <c:pt idx="131">
                  <c:v>635859</c:v>
                </c:pt>
                <c:pt idx="132">
                  <c:v>635890</c:v>
                </c:pt>
                <c:pt idx="133">
                  <c:v>635921</c:v>
                </c:pt>
                <c:pt idx="134">
                  <c:v>635949</c:v>
                </c:pt>
                <c:pt idx="135">
                  <c:v>635980</c:v>
                </c:pt>
                <c:pt idx="136">
                  <c:v>636010</c:v>
                </c:pt>
                <c:pt idx="137">
                  <c:v>636041</c:v>
                </c:pt>
                <c:pt idx="138">
                  <c:v>636071</c:v>
                </c:pt>
                <c:pt idx="139">
                  <c:v>636102</c:v>
                </c:pt>
                <c:pt idx="140">
                  <c:v>636133</c:v>
                </c:pt>
                <c:pt idx="141">
                  <c:v>636163</c:v>
                </c:pt>
                <c:pt idx="142">
                  <c:v>636194</c:v>
                </c:pt>
                <c:pt idx="143">
                  <c:v>636224</c:v>
                </c:pt>
                <c:pt idx="144">
                  <c:v>636255</c:v>
                </c:pt>
                <c:pt idx="145">
                  <c:v>636286</c:v>
                </c:pt>
                <c:pt idx="146">
                  <c:v>636314</c:v>
                </c:pt>
                <c:pt idx="147">
                  <c:v>636345</c:v>
                </c:pt>
                <c:pt idx="148">
                  <c:v>636375</c:v>
                </c:pt>
                <c:pt idx="149">
                  <c:v>636406</c:v>
                </c:pt>
                <c:pt idx="150">
                  <c:v>636436</c:v>
                </c:pt>
                <c:pt idx="151">
                  <c:v>636467</c:v>
                </c:pt>
                <c:pt idx="152">
                  <c:v>636498</c:v>
                </c:pt>
                <c:pt idx="153">
                  <c:v>636528</c:v>
                </c:pt>
                <c:pt idx="154">
                  <c:v>636559</c:v>
                </c:pt>
                <c:pt idx="155">
                  <c:v>636589</c:v>
                </c:pt>
                <c:pt idx="156">
                  <c:v>636620</c:v>
                </c:pt>
                <c:pt idx="157">
                  <c:v>636651</c:v>
                </c:pt>
                <c:pt idx="158">
                  <c:v>636679</c:v>
                </c:pt>
                <c:pt idx="159">
                  <c:v>636710</c:v>
                </c:pt>
                <c:pt idx="160">
                  <c:v>636740</c:v>
                </c:pt>
                <c:pt idx="161">
                  <c:v>636771</c:v>
                </c:pt>
                <c:pt idx="162">
                  <c:v>636801</c:v>
                </c:pt>
                <c:pt idx="163">
                  <c:v>636832</c:v>
                </c:pt>
                <c:pt idx="164">
                  <c:v>636863</c:v>
                </c:pt>
                <c:pt idx="165">
                  <c:v>636893</c:v>
                </c:pt>
                <c:pt idx="166">
                  <c:v>636924</c:v>
                </c:pt>
                <c:pt idx="167">
                  <c:v>636954</c:v>
                </c:pt>
                <c:pt idx="168">
                  <c:v>636985</c:v>
                </c:pt>
                <c:pt idx="169">
                  <c:v>637016</c:v>
                </c:pt>
                <c:pt idx="170">
                  <c:v>637045</c:v>
                </c:pt>
                <c:pt idx="171">
                  <c:v>637076</c:v>
                </c:pt>
                <c:pt idx="172">
                  <c:v>637106</c:v>
                </c:pt>
                <c:pt idx="173">
                  <c:v>637137</c:v>
                </c:pt>
                <c:pt idx="174">
                  <c:v>637167</c:v>
                </c:pt>
                <c:pt idx="175">
                  <c:v>637198</c:v>
                </c:pt>
                <c:pt idx="176">
                  <c:v>637229</c:v>
                </c:pt>
                <c:pt idx="177">
                  <c:v>637259</c:v>
                </c:pt>
                <c:pt idx="178">
                  <c:v>637290</c:v>
                </c:pt>
                <c:pt idx="179">
                  <c:v>637320</c:v>
                </c:pt>
                <c:pt idx="180">
                  <c:v>637351</c:v>
                </c:pt>
                <c:pt idx="181">
                  <c:v>637382</c:v>
                </c:pt>
                <c:pt idx="182">
                  <c:v>637410</c:v>
                </c:pt>
                <c:pt idx="183">
                  <c:v>637441</c:v>
                </c:pt>
                <c:pt idx="184">
                  <c:v>637471</c:v>
                </c:pt>
                <c:pt idx="185">
                  <c:v>637502</c:v>
                </c:pt>
                <c:pt idx="186">
                  <c:v>637532</c:v>
                </c:pt>
                <c:pt idx="187">
                  <c:v>637563</c:v>
                </c:pt>
                <c:pt idx="188">
                  <c:v>637594</c:v>
                </c:pt>
                <c:pt idx="189">
                  <c:v>637624</c:v>
                </c:pt>
                <c:pt idx="190">
                  <c:v>637655</c:v>
                </c:pt>
                <c:pt idx="191">
                  <c:v>637685</c:v>
                </c:pt>
                <c:pt idx="192">
                  <c:v>637716</c:v>
                </c:pt>
                <c:pt idx="193">
                  <c:v>637747</c:v>
                </c:pt>
                <c:pt idx="194">
                  <c:v>637775</c:v>
                </c:pt>
                <c:pt idx="195">
                  <c:v>637806</c:v>
                </c:pt>
                <c:pt idx="196">
                  <c:v>637836</c:v>
                </c:pt>
                <c:pt idx="197">
                  <c:v>637867</c:v>
                </c:pt>
                <c:pt idx="198">
                  <c:v>637897</c:v>
                </c:pt>
                <c:pt idx="199">
                  <c:v>637928</c:v>
                </c:pt>
                <c:pt idx="200">
                  <c:v>637959</c:v>
                </c:pt>
                <c:pt idx="201">
                  <c:v>637989</c:v>
                </c:pt>
                <c:pt idx="202">
                  <c:v>638020</c:v>
                </c:pt>
                <c:pt idx="203">
                  <c:v>638050</c:v>
                </c:pt>
                <c:pt idx="204">
                  <c:v>638081</c:v>
                </c:pt>
                <c:pt idx="205">
                  <c:v>638112</c:v>
                </c:pt>
                <c:pt idx="206">
                  <c:v>638140</c:v>
                </c:pt>
                <c:pt idx="207">
                  <c:v>638171</c:v>
                </c:pt>
                <c:pt idx="208">
                  <c:v>638201</c:v>
                </c:pt>
                <c:pt idx="209">
                  <c:v>638232</c:v>
                </c:pt>
                <c:pt idx="210">
                  <c:v>638262</c:v>
                </c:pt>
                <c:pt idx="211">
                  <c:v>638293</c:v>
                </c:pt>
                <c:pt idx="212">
                  <c:v>638324</c:v>
                </c:pt>
                <c:pt idx="213">
                  <c:v>638354</c:v>
                </c:pt>
                <c:pt idx="214">
                  <c:v>638385</c:v>
                </c:pt>
                <c:pt idx="215">
                  <c:v>638415</c:v>
                </c:pt>
                <c:pt idx="216">
                  <c:v>638446</c:v>
                </c:pt>
                <c:pt idx="217">
                  <c:v>638477</c:v>
                </c:pt>
                <c:pt idx="218">
                  <c:v>638506</c:v>
                </c:pt>
                <c:pt idx="219">
                  <c:v>638537</c:v>
                </c:pt>
                <c:pt idx="220">
                  <c:v>638567</c:v>
                </c:pt>
                <c:pt idx="221">
                  <c:v>638598</c:v>
                </c:pt>
                <c:pt idx="222">
                  <c:v>638628</c:v>
                </c:pt>
                <c:pt idx="223">
                  <c:v>638659</c:v>
                </c:pt>
                <c:pt idx="224">
                  <c:v>638690</c:v>
                </c:pt>
                <c:pt idx="225">
                  <c:v>638720</c:v>
                </c:pt>
                <c:pt idx="226">
                  <c:v>638751</c:v>
                </c:pt>
                <c:pt idx="227">
                  <c:v>638781</c:v>
                </c:pt>
                <c:pt idx="228">
                  <c:v>638812</c:v>
                </c:pt>
                <c:pt idx="229">
                  <c:v>638843</c:v>
                </c:pt>
                <c:pt idx="230">
                  <c:v>638871</c:v>
                </c:pt>
                <c:pt idx="231">
                  <c:v>638902</c:v>
                </c:pt>
                <c:pt idx="232">
                  <c:v>638932</c:v>
                </c:pt>
                <c:pt idx="233">
                  <c:v>638963</c:v>
                </c:pt>
                <c:pt idx="234">
                  <c:v>638993</c:v>
                </c:pt>
                <c:pt idx="235">
                  <c:v>639024</c:v>
                </c:pt>
                <c:pt idx="236">
                  <c:v>639055</c:v>
                </c:pt>
                <c:pt idx="237">
                  <c:v>639085</c:v>
                </c:pt>
                <c:pt idx="238">
                  <c:v>639116</c:v>
                </c:pt>
                <c:pt idx="239">
                  <c:v>639146</c:v>
                </c:pt>
                <c:pt idx="240">
                  <c:v>639177</c:v>
                </c:pt>
                <c:pt idx="241">
                  <c:v>639208</c:v>
                </c:pt>
                <c:pt idx="242">
                  <c:v>639236</c:v>
                </c:pt>
                <c:pt idx="243">
                  <c:v>639267</c:v>
                </c:pt>
                <c:pt idx="244">
                  <c:v>639297</c:v>
                </c:pt>
                <c:pt idx="245">
                  <c:v>639328</c:v>
                </c:pt>
                <c:pt idx="246">
                  <c:v>639358</c:v>
                </c:pt>
                <c:pt idx="247">
                  <c:v>639389</c:v>
                </c:pt>
                <c:pt idx="248">
                  <c:v>639420</c:v>
                </c:pt>
                <c:pt idx="249">
                  <c:v>639450</c:v>
                </c:pt>
                <c:pt idx="250">
                  <c:v>639481</c:v>
                </c:pt>
                <c:pt idx="251">
                  <c:v>639511</c:v>
                </c:pt>
                <c:pt idx="252">
                  <c:v>639542</c:v>
                </c:pt>
                <c:pt idx="253">
                  <c:v>639573</c:v>
                </c:pt>
                <c:pt idx="254">
                  <c:v>639601</c:v>
                </c:pt>
                <c:pt idx="255">
                  <c:v>639632</c:v>
                </c:pt>
                <c:pt idx="256">
                  <c:v>639662</c:v>
                </c:pt>
                <c:pt idx="257">
                  <c:v>639693</c:v>
                </c:pt>
                <c:pt idx="258">
                  <c:v>639723</c:v>
                </c:pt>
                <c:pt idx="259">
                  <c:v>639754</c:v>
                </c:pt>
                <c:pt idx="260">
                  <c:v>639785</c:v>
                </c:pt>
                <c:pt idx="261">
                  <c:v>639815</c:v>
                </c:pt>
                <c:pt idx="262">
                  <c:v>639846</c:v>
                </c:pt>
                <c:pt idx="263">
                  <c:v>639876</c:v>
                </c:pt>
                <c:pt idx="264">
                  <c:v>639907</c:v>
                </c:pt>
                <c:pt idx="265">
                  <c:v>639938</c:v>
                </c:pt>
                <c:pt idx="266">
                  <c:v>639967</c:v>
                </c:pt>
                <c:pt idx="267">
                  <c:v>639998</c:v>
                </c:pt>
                <c:pt idx="268">
                  <c:v>640028</c:v>
                </c:pt>
                <c:pt idx="269">
                  <c:v>640059</c:v>
                </c:pt>
                <c:pt idx="270">
                  <c:v>640089</c:v>
                </c:pt>
                <c:pt idx="271">
                  <c:v>640120</c:v>
                </c:pt>
                <c:pt idx="272">
                  <c:v>640151</c:v>
                </c:pt>
                <c:pt idx="273">
                  <c:v>640181</c:v>
                </c:pt>
                <c:pt idx="274">
                  <c:v>640212</c:v>
                </c:pt>
                <c:pt idx="275">
                  <c:v>640242</c:v>
                </c:pt>
                <c:pt idx="276">
                  <c:v>640273</c:v>
                </c:pt>
                <c:pt idx="277">
                  <c:v>640304</c:v>
                </c:pt>
                <c:pt idx="278">
                  <c:v>640332</c:v>
                </c:pt>
                <c:pt idx="279">
                  <c:v>640363</c:v>
                </c:pt>
                <c:pt idx="280">
                  <c:v>640393</c:v>
                </c:pt>
                <c:pt idx="281">
                  <c:v>640424</c:v>
                </c:pt>
                <c:pt idx="282">
                  <c:v>640454</c:v>
                </c:pt>
                <c:pt idx="283">
                  <c:v>640485</c:v>
                </c:pt>
                <c:pt idx="284">
                  <c:v>640516</c:v>
                </c:pt>
                <c:pt idx="285">
                  <c:v>640546</c:v>
                </c:pt>
                <c:pt idx="286">
                  <c:v>640577</c:v>
                </c:pt>
                <c:pt idx="287">
                  <c:v>640607</c:v>
                </c:pt>
                <c:pt idx="288">
                  <c:v>640638</c:v>
                </c:pt>
                <c:pt idx="289">
                  <c:v>640669</c:v>
                </c:pt>
                <c:pt idx="290">
                  <c:v>640697</c:v>
                </c:pt>
                <c:pt idx="291">
                  <c:v>640728</c:v>
                </c:pt>
                <c:pt idx="292">
                  <c:v>640758</c:v>
                </c:pt>
                <c:pt idx="293">
                  <c:v>640789</c:v>
                </c:pt>
                <c:pt idx="294">
                  <c:v>640819</c:v>
                </c:pt>
                <c:pt idx="295">
                  <c:v>640850</c:v>
                </c:pt>
                <c:pt idx="296">
                  <c:v>640881</c:v>
                </c:pt>
                <c:pt idx="297">
                  <c:v>640911</c:v>
                </c:pt>
                <c:pt idx="298">
                  <c:v>640942</c:v>
                </c:pt>
                <c:pt idx="299">
                  <c:v>640972</c:v>
                </c:pt>
                <c:pt idx="300">
                  <c:v>641003</c:v>
                </c:pt>
                <c:pt idx="301">
                  <c:v>641034</c:v>
                </c:pt>
                <c:pt idx="302">
                  <c:v>641062</c:v>
                </c:pt>
                <c:pt idx="303">
                  <c:v>641093</c:v>
                </c:pt>
                <c:pt idx="304">
                  <c:v>641123</c:v>
                </c:pt>
                <c:pt idx="305">
                  <c:v>641154</c:v>
                </c:pt>
                <c:pt idx="306">
                  <c:v>641184</c:v>
                </c:pt>
                <c:pt idx="307">
                  <c:v>641215</c:v>
                </c:pt>
                <c:pt idx="308">
                  <c:v>641246</c:v>
                </c:pt>
                <c:pt idx="309">
                  <c:v>641276</c:v>
                </c:pt>
                <c:pt idx="310">
                  <c:v>641307</c:v>
                </c:pt>
                <c:pt idx="311">
                  <c:v>641337</c:v>
                </c:pt>
                <c:pt idx="312">
                  <c:v>641368</c:v>
                </c:pt>
                <c:pt idx="313">
                  <c:v>641399</c:v>
                </c:pt>
                <c:pt idx="314">
                  <c:v>641428</c:v>
                </c:pt>
                <c:pt idx="315">
                  <c:v>641459</c:v>
                </c:pt>
                <c:pt idx="316">
                  <c:v>641489</c:v>
                </c:pt>
                <c:pt idx="317">
                  <c:v>641520</c:v>
                </c:pt>
                <c:pt idx="318">
                  <c:v>641550</c:v>
                </c:pt>
                <c:pt idx="319">
                  <c:v>641581</c:v>
                </c:pt>
                <c:pt idx="320">
                  <c:v>641612</c:v>
                </c:pt>
                <c:pt idx="321">
                  <c:v>641642</c:v>
                </c:pt>
                <c:pt idx="322">
                  <c:v>641673</c:v>
                </c:pt>
                <c:pt idx="323">
                  <c:v>641703</c:v>
                </c:pt>
                <c:pt idx="324">
                  <c:v>641734</c:v>
                </c:pt>
                <c:pt idx="325">
                  <c:v>641765</c:v>
                </c:pt>
                <c:pt idx="326">
                  <c:v>641793</c:v>
                </c:pt>
                <c:pt idx="327">
                  <c:v>641824</c:v>
                </c:pt>
                <c:pt idx="328">
                  <c:v>641854</c:v>
                </c:pt>
                <c:pt idx="329">
                  <c:v>641885</c:v>
                </c:pt>
                <c:pt idx="330">
                  <c:v>641915</c:v>
                </c:pt>
                <c:pt idx="331">
                  <c:v>641946</c:v>
                </c:pt>
                <c:pt idx="332">
                  <c:v>641977</c:v>
                </c:pt>
                <c:pt idx="333">
                  <c:v>642007</c:v>
                </c:pt>
                <c:pt idx="334">
                  <c:v>642038</c:v>
                </c:pt>
                <c:pt idx="335">
                  <c:v>642068</c:v>
                </c:pt>
                <c:pt idx="336">
                  <c:v>642099</c:v>
                </c:pt>
                <c:pt idx="337">
                  <c:v>642130</c:v>
                </c:pt>
                <c:pt idx="338">
                  <c:v>642158</c:v>
                </c:pt>
                <c:pt idx="339">
                  <c:v>642189</c:v>
                </c:pt>
                <c:pt idx="340">
                  <c:v>642219</c:v>
                </c:pt>
                <c:pt idx="341">
                  <c:v>642250</c:v>
                </c:pt>
                <c:pt idx="342">
                  <c:v>642280</c:v>
                </c:pt>
                <c:pt idx="343">
                  <c:v>642311</c:v>
                </c:pt>
                <c:pt idx="344">
                  <c:v>642342</c:v>
                </c:pt>
                <c:pt idx="345">
                  <c:v>642372</c:v>
                </c:pt>
                <c:pt idx="346">
                  <c:v>642403</c:v>
                </c:pt>
                <c:pt idx="347">
                  <c:v>642433</c:v>
                </c:pt>
                <c:pt idx="348">
                  <c:v>642464</c:v>
                </c:pt>
                <c:pt idx="349">
                  <c:v>642495</c:v>
                </c:pt>
                <c:pt idx="350">
                  <c:v>642523</c:v>
                </c:pt>
                <c:pt idx="351">
                  <c:v>642554</c:v>
                </c:pt>
                <c:pt idx="352">
                  <c:v>642584</c:v>
                </c:pt>
                <c:pt idx="353">
                  <c:v>642615</c:v>
                </c:pt>
                <c:pt idx="354">
                  <c:v>642645</c:v>
                </c:pt>
                <c:pt idx="355">
                  <c:v>642676</c:v>
                </c:pt>
                <c:pt idx="356">
                  <c:v>642707</c:v>
                </c:pt>
                <c:pt idx="357">
                  <c:v>642737</c:v>
                </c:pt>
                <c:pt idx="358">
                  <c:v>642768</c:v>
                </c:pt>
                <c:pt idx="359">
                  <c:v>642798</c:v>
                </c:pt>
                <c:pt idx="360">
                  <c:v>642829</c:v>
                </c:pt>
                <c:pt idx="361">
                  <c:v>642860</c:v>
                </c:pt>
                <c:pt idx="362">
                  <c:v>642889</c:v>
                </c:pt>
                <c:pt idx="363">
                  <c:v>642920</c:v>
                </c:pt>
                <c:pt idx="364">
                  <c:v>642950</c:v>
                </c:pt>
                <c:pt idx="365">
                  <c:v>642981</c:v>
                </c:pt>
                <c:pt idx="366">
                  <c:v>643011</c:v>
                </c:pt>
                <c:pt idx="367">
                  <c:v>643042</c:v>
                </c:pt>
                <c:pt idx="368">
                  <c:v>643073</c:v>
                </c:pt>
                <c:pt idx="369">
                  <c:v>643103</c:v>
                </c:pt>
                <c:pt idx="370">
                  <c:v>643134</c:v>
                </c:pt>
                <c:pt idx="371">
                  <c:v>643164</c:v>
                </c:pt>
                <c:pt idx="372">
                  <c:v>643195</c:v>
                </c:pt>
                <c:pt idx="373">
                  <c:v>643226</c:v>
                </c:pt>
                <c:pt idx="374">
                  <c:v>643254</c:v>
                </c:pt>
                <c:pt idx="375">
                  <c:v>643285</c:v>
                </c:pt>
                <c:pt idx="376">
                  <c:v>643315</c:v>
                </c:pt>
                <c:pt idx="377">
                  <c:v>643346</c:v>
                </c:pt>
                <c:pt idx="378">
                  <c:v>643376</c:v>
                </c:pt>
                <c:pt idx="379">
                  <c:v>643407</c:v>
                </c:pt>
                <c:pt idx="380">
                  <c:v>643438</c:v>
                </c:pt>
                <c:pt idx="381">
                  <c:v>643468</c:v>
                </c:pt>
                <c:pt idx="382">
                  <c:v>643499</c:v>
                </c:pt>
                <c:pt idx="383">
                  <c:v>643529</c:v>
                </c:pt>
                <c:pt idx="384">
                  <c:v>643560</c:v>
                </c:pt>
                <c:pt idx="385">
                  <c:v>643591</c:v>
                </c:pt>
                <c:pt idx="386">
                  <c:v>643619</c:v>
                </c:pt>
                <c:pt idx="387">
                  <c:v>643650</c:v>
                </c:pt>
                <c:pt idx="388">
                  <c:v>643680</c:v>
                </c:pt>
                <c:pt idx="389">
                  <c:v>643711</c:v>
                </c:pt>
                <c:pt idx="390">
                  <c:v>643741</c:v>
                </c:pt>
                <c:pt idx="391">
                  <c:v>643772</c:v>
                </c:pt>
                <c:pt idx="392">
                  <c:v>643803</c:v>
                </c:pt>
                <c:pt idx="393">
                  <c:v>643833</c:v>
                </c:pt>
                <c:pt idx="394">
                  <c:v>643864</c:v>
                </c:pt>
                <c:pt idx="395">
                  <c:v>643894</c:v>
                </c:pt>
                <c:pt idx="396">
                  <c:v>643925</c:v>
                </c:pt>
                <c:pt idx="397">
                  <c:v>643956</c:v>
                </c:pt>
                <c:pt idx="398">
                  <c:v>643984</c:v>
                </c:pt>
                <c:pt idx="399">
                  <c:v>644015</c:v>
                </c:pt>
                <c:pt idx="400">
                  <c:v>644045</c:v>
                </c:pt>
                <c:pt idx="401">
                  <c:v>644076</c:v>
                </c:pt>
                <c:pt idx="402">
                  <c:v>644106</c:v>
                </c:pt>
                <c:pt idx="403">
                  <c:v>644137</c:v>
                </c:pt>
                <c:pt idx="404">
                  <c:v>644168</c:v>
                </c:pt>
                <c:pt idx="405">
                  <c:v>644198</c:v>
                </c:pt>
                <c:pt idx="406">
                  <c:v>644229</c:v>
                </c:pt>
                <c:pt idx="407">
                  <c:v>644259</c:v>
                </c:pt>
                <c:pt idx="408">
                  <c:v>644290</c:v>
                </c:pt>
                <c:pt idx="409">
                  <c:v>644321</c:v>
                </c:pt>
                <c:pt idx="410">
                  <c:v>644350</c:v>
                </c:pt>
                <c:pt idx="411">
                  <c:v>644381</c:v>
                </c:pt>
                <c:pt idx="412">
                  <c:v>644411</c:v>
                </c:pt>
                <c:pt idx="413">
                  <c:v>644442</c:v>
                </c:pt>
                <c:pt idx="414">
                  <c:v>644472</c:v>
                </c:pt>
                <c:pt idx="415">
                  <c:v>644503</c:v>
                </c:pt>
                <c:pt idx="416">
                  <c:v>644534</c:v>
                </c:pt>
                <c:pt idx="417">
                  <c:v>644564</c:v>
                </c:pt>
                <c:pt idx="418">
                  <c:v>644595</c:v>
                </c:pt>
                <c:pt idx="419">
                  <c:v>644625</c:v>
                </c:pt>
                <c:pt idx="420">
                  <c:v>644656</c:v>
                </c:pt>
                <c:pt idx="421">
                  <c:v>644687</c:v>
                </c:pt>
                <c:pt idx="422">
                  <c:v>644715</c:v>
                </c:pt>
                <c:pt idx="423">
                  <c:v>644746</c:v>
                </c:pt>
                <c:pt idx="424">
                  <c:v>644776</c:v>
                </c:pt>
                <c:pt idx="425">
                  <c:v>644807</c:v>
                </c:pt>
                <c:pt idx="426">
                  <c:v>644837</c:v>
                </c:pt>
                <c:pt idx="427">
                  <c:v>644868</c:v>
                </c:pt>
                <c:pt idx="428">
                  <c:v>644899</c:v>
                </c:pt>
                <c:pt idx="429">
                  <c:v>644929</c:v>
                </c:pt>
                <c:pt idx="430">
                  <c:v>644960</c:v>
                </c:pt>
                <c:pt idx="431">
                  <c:v>644990</c:v>
                </c:pt>
                <c:pt idx="432">
                  <c:v>645021</c:v>
                </c:pt>
                <c:pt idx="433">
                  <c:v>645052</c:v>
                </c:pt>
                <c:pt idx="434">
                  <c:v>645080</c:v>
                </c:pt>
                <c:pt idx="435">
                  <c:v>645111</c:v>
                </c:pt>
                <c:pt idx="436">
                  <c:v>645141</c:v>
                </c:pt>
                <c:pt idx="437">
                  <c:v>645172</c:v>
                </c:pt>
                <c:pt idx="438">
                  <c:v>645202</c:v>
                </c:pt>
                <c:pt idx="439">
                  <c:v>645233</c:v>
                </c:pt>
                <c:pt idx="440">
                  <c:v>645264</c:v>
                </c:pt>
                <c:pt idx="441">
                  <c:v>645294</c:v>
                </c:pt>
                <c:pt idx="442">
                  <c:v>645325</c:v>
                </c:pt>
                <c:pt idx="443">
                  <c:v>645355</c:v>
                </c:pt>
                <c:pt idx="444">
                  <c:v>645386</c:v>
                </c:pt>
                <c:pt idx="445">
                  <c:v>645417</c:v>
                </c:pt>
                <c:pt idx="446">
                  <c:v>645445</c:v>
                </c:pt>
                <c:pt idx="447">
                  <c:v>645476</c:v>
                </c:pt>
                <c:pt idx="448">
                  <c:v>645506</c:v>
                </c:pt>
                <c:pt idx="449">
                  <c:v>645537</c:v>
                </c:pt>
                <c:pt idx="450">
                  <c:v>645567</c:v>
                </c:pt>
                <c:pt idx="451">
                  <c:v>645598</c:v>
                </c:pt>
                <c:pt idx="452">
                  <c:v>645629</c:v>
                </c:pt>
                <c:pt idx="453">
                  <c:v>645659</c:v>
                </c:pt>
                <c:pt idx="454">
                  <c:v>645690</c:v>
                </c:pt>
                <c:pt idx="455">
                  <c:v>645720</c:v>
                </c:pt>
                <c:pt idx="456">
                  <c:v>645751</c:v>
                </c:pt>
                <c:pt idx="457">
                  <c:v>645782</c:v>
                </c:pt>
                <c:pt idx="458">
                  <c:v>645811</c:v>
                </c:pt>
                <c:pt idx="459">
                  <c:v>645842</c:v>
                </c:pt>
                <c:pt idx="460">
                  <c:v>645872</c:v>
                </c:pt>
                <c:pt idx="461">
                  <c:v>645903</c:v>
                </c:pt>
                <c:pt idx="462">
                  <c:v>645933</c:v>
                </c:pt>
                <c:pt idx="463">
                  <c:v>645964</c:v>
                </c:pt>
                <c:pt idx="464">
                  <c:v>645995</c:v>
                </c:pt>
                <c:pt idx="465">
                  <c:v>646025</c:v>
                </c:pt>
                <c:pt idx="466">
                  <c:v>646056</c:v>
                </c:pt>
                <c:pt idx="467">
                  <c:v>646086</c:v>
                </c:pt>
                <c:pt idx="468">
                  <c:v>646117</c:v>
                </c:pt>
                <c:pt idx="469">
                  <c:v>646148</c:v>
                </c:pt>
                <c:pt idx="470">
                  <c:v>646176</c:v>
                </c:pt>
                <c:pt idx="471">
                  <c:v>646207</c:v>
                </c:pt>
                <c:pt idx="472">
                  <c:v>646237</c:v>
                </c:pt>
                <c:pt idx="473">
                  <c:v>646268</c:v>
                </c:pt>
                <c:pt idx="474">
                  <c:v>646298</c:v>
                </c:pt>
                <c:pt idx="475">
                  <c:v>646329</c:v>
                </c:pt>
                <c:pt idx="476">
                  <c:v>646360</c:v>
                </c:pt>
                <c:pt idx="477">
                  <c:v>646390</c:v>
                </c:pt>
                <c:pt idx="478">
                  <c:v>646421</c:v>
                </c:pt>
                <c:pt idx="479">
                  <c:v>646451</c:v>
                </c:pt>
                <c:pt idx="480">
                  <c:v>646482</c:v>
                </c:pt>
                <c:pt idx="481">
                  <c:v>646513</c:v>
                </c:pt>
                <c:pt idx="482">
                  <c:v>646541</c:v>
                </c:pt>
                <c:pt idx="483">
                  <c:v>646572</c:v>
                </c:pt>
                <c:pt idx="484">
                  <c:v>646602</c:v>
                </c:pt>
                <c:pt idx="485">
                  <c:v>646633</c:v>
                </c:pt>
                <c:pt idx="486">
                  <c:v>646663</c:v>
                </c:pt>
                <c:pt idx="487">
                  <c:v>646694</c:v>
                </c:pt>
                <c:pt idx="488">
                  <c:v>646725</c:v>
                </c:pt>
                <c:pt idx="489">
                  <c:v>646755</c:v>
                </c:pt>
                <c:pt idx="490">
                  <c:v>646786</c:v>
                </c:pt>
                <c:pt idx="491">
                  <c:v>646816</c:v>
                </c:pt>
                <c:pt idx="492">
                  <c:v>646847</c:v>
                </c:pt>
                <c:pt idx="493">
                  <c:v>646878</c:v>
                </c:pt>
                <c:pt idx="494">
                  <c:v>646906</c:v>
                </c:pt>
                <c:pt idx="495">
                  <c:v>646937</c:v>
                </c:pt>
                <c:pt idx="496">
                  <c:v>646967</c:v>
                </c:pt>
                <c:pt idx="497">
                  <c:v>646998</c:v>
                </c:pt>
                <c:pt idx="498">
                  <c:v>647028</c:v>
                </c:pt>
                <c:pt idx="499">
                  <c:v>647059</c:v>
                </c:pt>
                <c:pt idx="500">
                  <c:v>647090</c:v>
                </c:pt>
                <c:pt idx="501">
                  <c:v>647120</c:v>
                </c:pt>
                <c:pt idx="502">
                  <c:v>647151</c:v>
                </c:pt>
                <c:pt idx="503">
                  <c:v>647181</c:v>
                </c:pt>
                <c:pt idx="504">
                  <c:v>647212</c:v>
                </c:pt>
                <c:pt idx="505">
                  <c:v>647243</c:v>
                </c:pt>
                <c:pt idx="506">
                  <c:v>647272</c:v>
                </c:pt>
                <c:pt idx="507">
                  <c:v>647303</c:v>
                </c:pt>
                <c:pt idx="508">
                  <c:v>647333</c:v>
                </c:pt>
                <c:pt idx="509">
                  <c:v>647364</c:v>
                </c:pt>
                <c:pt idx="510">
                  <c:v>647394</c:v>
                </c:pt>
                <c:pt idx="511">
                  <c:v>647425</c:v>
                </c:pt>
                <c:pt idx="512">
                  <c:v>647456</c:v>
                </c:pt>
                <c:pt idx="513">
                  <c:v>647486</c:v>
                </c:pt>
                <c:pt idx="514">
                  <c:v>647517</c:v>
                </c:pt>
                <c:pt idx="515">
                  <c:v>647547</c:v>
                </c:pt>
                <c:pt idx="516">
                  <c:v>647578</c:v>
                </c:pt>
                <c:pt idx="517">
                  <c:v>647609</c:v>
                </c:pt>
                <c:pt idx="518">
                  <c:v>647637</c:v>
                </c:pt>
                <c:pt idx="519">
                  <c:v>647668</c:v>
                </c:pt>
                <c:pt idx="520">
                  <c:v>647698</c:v>
                </c:pt>
                <c:pt idx="521">
                  <c:v>647729</c:v>
                </c:pt>
                <c:pt idx="522">
                  <c:v>647759</c:v>
                </c:pt>
                <c:pt idx="523">
                  <c:v>647790</c:v>
                </c:pt>
                <c:pt idx="524">
                  <c:v>647821</c:v>
                </c:pt>
                <c:pt idx="525">
                  <c:v>647851</c:v>
                </c:pt>
                <c:pt idx="526">
                  <c:v>647882</c:v>
                </c:pt>
                <c:pt idx="527">
                  <c:v>647912</c:v>
                </c:pt>
                <c:pt idx="528">
                  <c:v>647943</c:v>
                </c:pt>
                <c:pt idx="529">
                  <c:v>647974</c:v>
                </c:pt>
                <c:pt idx="530">
                  <c:v>648002</c:v>
                </c:pt>
                <c:pt idx="531">
                  <c:v>648033</c:v>
                </c:pt>
                <c:pt idx="532">
                  <c:v>648063</c:v>
                </c:pt>
                <c:pt idx="533">
                  <c:v>648094</c:v>
                </c:pt>
                <c:pt idx="534">
                  <c:v>648124</c:v>
                </c:pt>
                <c:pt idx="535">
                  <c:v>648155</c:v>
                </c:pt>
                <c:pt idx="536">
                  <c:v>648186</c:v>
                </c:pt>
                <c:pt idx="537">
                  <c:v>648216</c:v>
                </c:pt>
                <c:pt idx="538">
                  <c:v>648247</c:v>
                </c:pt>
                <c:pt idx="539">
                  <c:v>648277</c:v>
                </c:pt>
                <c:pt idx="540">
                  <c:v>648308</c:v>
                </c:pt>
                <c:pt idx="541">
                  <c:v>648339</c:v>
                </c:pt>
                <c:pt idx="542">
                  <c:v>648367</c:v>
                </c:pt>
                <c:pt idx="543">
                  <c:v>648398</c:v>
                </c:pt>
                <c:pt idx="544">
                  <c:v>648428</c:v>
                </c:pt>
                <c:pt idx="545">
                  <c:v>648459</c:v>
                </c:pt>
                <c:pt idx="546">
                  <c:v>648489</c:v>
                </c:pt>
                <c:pt idx="547">
                  <c:v>648520</c:v>
                </c:pt>
                <c:pt idx="548">
                  <c:v>648551</c:v>
                </c:pt>
                <c:pt idx="549">
                  <c:v>648581</c:v>
                </c:pt>
                <c:pt idx="550">
                  <c:v>648612</c:v>
                </c:pt>
                <c:pt idx="551">
                  <c:v>648642</c:v>
                </c:pt>
                <c:pt idx="552">
                  <c:v>648673</c:v>
                </c:pt>
                <c:pt idx="553">
                  <c:v>648704</c:v>
                </c:pt>
                <c:pt idx="554">
                  <c:v>648733</c:v>
                </c:pt>
                <c:pt idx="555">
                  <c:v>648764</c:v>
                </c:pt>
                <c:pt idx="556">
                  <c:v>648794</c:v>
                </c:pt>
                <c:pt idx="557">
                  <c:v>648825</c:v>
                </c:pt>
                <c:pt idx="558">
                  <c:v>648855</c:v>
                </c:pt>
                <c:pt idx="559">
                  <c:v>648886</c:v>
                </c:pt>
                <c:pt idx="560">
                  <c:v>648917</c:v>
                </c:pt>
                <c:pt idx="561">
                  <c:v>648947</c:v>
                </c:pt>
                <c:pt idx="562">
                  <c:v>648978</c:v>
                </c:pt>
                <c:pt idx="563">
                  <c:v>649008</c:v>
                </c:pt>
                <c:pt idx="564">
                  <c:v>649039</c:v>
                </c:pt>
                <c:pt idx="565">
                  <c:v>649070</c:v>
                </c:pt>
                <c:pt idx="566">
                  <c:v>649098</c:v>
                </c:pt>
                <c:pt idx="567">
                  <c:v>649129</c:v>
                </c:pt>
                <c:pt idx="568">
                  <c:v>649159</c:v>
                </c:pt>
                <c:pt idx="569">
                  <c:v>649190</c:v>
                </c:pt>
                <c:pt idx="570">
                  <c:v>649220</c:v>
                </c:pt>
                <c:pt idx="571">
                  <c:v>649251</c:v>
                </c:pt>
                <c:pt idx="572">
                  <c:v>649282</c:v>
                </c:pt>
                <c:pt idx="573">
                  <c:v>649312</c:v>
                </c:pt>
                <c:pt idx="574">
                  <c:v>649343</c:v>
                </c:pt>
                <c:pt idx="575">
                  <c:v>649373</c:v>
                </c:pt>
                <c:pt idx="576">
                  <c:v>649404</c:v>
                </c:pt>
                <c:pt idx="577">
                  <c:v>649435</c:v>
                </c:pt>
                <c:pt idx="578">
                  <c:v>649463</c:v>
                </c:pt>
                <c:pt idx="579">
                  <c:v>649494</c:v>
                </c:pt>
                <c:pt idx="580">
                  <c:v>649524</c:v>
                </c:pt>
                <c:pt idx="581">
                  <c:v>649555</c:v>
                </c:pt>
                <c:pt idx="582">
                  <c:v>649585</c:v>
                </c:pt>
                <c:pt idx="583">
                  <c:v>649616</c:v>
                </c:pt>
                <c:pt idx="584">
                  <c:v>649647</c:v>
                </c:pt>
                <c:pt idx="585">
                  <c:v>649677</c:v>
                </c:pt>
                <c:pt idx="586">
                  <c:v>649708</c:v>
                </c:pt>
                <c:pt idx="587">
                  <c:v>649738</c:v>
                </c:pt>
                <c:pt idx="588">
                  <c:v>649769</c:v>
                </c:pt>
                <c:pt idx="589">
                  <c:v>649800</c:v>
                </c:pt>
                <c:pt idx="590">
                  <c:v>649828</c:v>
                </c:pt>
                <c:pt idx="591">
                  <c:v>649859</c:v>
                </c:pt>
                <c:pt idx="592">
                  <c:v>649889</c:v>
                </c:pt>
                <c:pt idx="593">
                  <c:v>649920</c:v>
                </c:pt>
                <c:pt idx="594">
                  <c:v>649950</c:v>
                </c:pt>
                <c:pt idx="595">
                  <c:v>649981</c:v>
                </c:pt>
                <c:pt idx="596">
                  <c:v>650012</c:v>
                </c:pt>
                <c:pt idx="597">
                  <c:v>650042</c:v>
                </c:pt>
                <c:pt idx="598">
                  <c:v>650073</c:v>
                </c:pt>
                <c:pt idx="599">
                  <c:v>650103</c:v>
                </c:pt>
                <c:pt idx="600">
                  <c:v>650134</c:v>
                </c:pt>
                <c:pt idx="601">
                  <c:v>650165</c:v>
                </c:pt>
                <c:pt idx="602">
                  <c:v>650194</c:v>
                </c:pt>
                <c:pt idx="603">
                  <c:v>650225</c:v>
                </c:pt>
                <c:pt idx="604">
                  <c:v>650255</c:v>
                </c:pt>
                <c:pt idx="605">
                  <c:v>650286</c:v>
                </c:pt>
                <c:pt idx="606">
                  <c:v>650316</c:v>
                </c:pt>
                <c:pt idx="607">
                  <c:v>650347</c:v>
                </c:pt>
                <c:pt idx="608">
                  <c:v>650378</c:v>
                </c:pt>
                <c:pt idx="609">
                  <c:v>650408</c:v>
                </c:pt>
                <c:pt idx="610">
                  <c:v>650439</c:v>
                </c:pt>
                <c:pt idx="611">
                  <c:v>650469</c:v>
                </c:pt>
                <c:pt idx="612">
                  <c:v>650500</c:v>
                </c:pt>
                <c:pt idx="613">
                  <c:v>650531</c:v>
                </c:pt>
                <c:pt idx="614">
                  <c:v>650559</c:v>
                </c:pt>
                <c:pt idx="615">
                  <c:v>650590</c:v>
                </c:pt>
                <c:pt idx="616">
                  <c:v>650620</c:v>
                </c:pt>
                <c:pt idx="617">
                  <c:v>650651</c:v>
                </c:pt>
                <c:pt idx="618">
                  <c:v>650681</c:v>
                </c:pt>
                <c:pt idx="619">
                  <c:v>650712</c:v>
                </c:pt>
                <c:pt idx="620">
                  <c:v>650743</c:v>
                </c:pt>
                <c:pt idx="621">
                  <c:v>650773</c:v>
                </c:pt>
                <c:pt idx="622">
                  <c:v>650804</c:v>
                </c:pt>
                <c:pt idx="623">
                  <c:v>650834</c:v>
                </c:pt>
                <c:pt idx="624">
                  <c:v>650865</c:v>
                </c:pt>
                <c:pt idx="625">
                  <c:v>650896</c:v>
                </c:pt>
                <c:pt idx="626">
                  <c:v>650924</c:v>
                </c:pt>
                <c:pt idx="627">
                  <c:v>650955</c:v>
                </c:pt>
                <c:pt idx="628">
                  <c:v>650985</c:v>
                </c:pt>
                <c:pt idx="629">
                  <c:v>651016</c:v>
                </c:pt>
                <c:pt idx="630">
                  <c:v>651046</c:v>
                </c:pt>
                <c:pt idx="631">
                  <c:v>651077</c:v>
                </c:pt>
                <c:pt idx="632">
                  <c:v>651108</c:v>
                </c:pt>
                <c:pt idx="633">
                  <c:v>651138</c:v>
                </c:pt>
                <c:pt idx="634">
                  <c:v>651169</c:v>
                </c:pt>
                <c:pt idx="635">
                  <c:v>651199</c:v>
                </c:pt>
                <c:pt idx="636">
                  <c:v>651230</c:v>
                </c:pt>
                <c:pt idx="637">
                  <c:v>651261</c:v>
                </c:pt>
                <c:pt idx="638">
                  <c:v>651289</c:v>
                </c:pt>
                <c:pt idx="639">
                  <c:v>651320</c:v>
                </c:pt>
                <c:pt idx="640">
                  <c:v>651350</c:v>
                </c:pt>
                <c:pt idx="641">
                  <c:v>651381</c:v>
                </c:pt>
                <c:pt idx="642">
                  <c:v>651411</c:v>
                </c:pt>
                <c:pt idx="643">
                  <c:v>651442</c:v>
                </c:pt>
                <c:pt idx="644">
                  <c:v>651473</c:v>
                </c:pt>
                <c:pt idx="645">
                  <c:v>651503</c:v>
                </c:pt>
                <c:pt idx="646">
                  <c:v>651534</c:v>
                </c:pt>
                <c:pt idx="647">
                  <c:v>651564</c:v>
                </c:pt>
                <c:pt idx="648">
                  <c:v>651595</c:v>
                </c:pt>
                <c:pt idx="649">
                  <c:v>651626</c:v>
                </c:pt>
                <c:pt idx="650">
                  <c:v>651655</c:v>
                </c:pt>
                <c:pt idx="651">
                  <c:v>651686</c:v>
                </c:pt>
                <c:pt idx="652">
                  <c:v>651716</c:v>
                </c:pt>
                <c:pt idx="653">
                  <c:v>651747</c:v>
                </c:pt>
                <c:pt idx="654">
                  <c:v>651777</c:v>
                </c:pt>
                <c:pt idx="655">
                  <c:v>651808</c:v>
                </c:pt>
                <c:pt idx="656">
                  <c:v>651839</c:v>
                </c:pt>
                <c:pt idx="657">
                  <c:v>651869</c:v>
                </c:pt>
                <c:pt idx="658">
                  <c:v>651900</c:v>
                </c:pt>
                <c:pt idx="659">
                  <c:v>651930</c:v>
                </c:pt>
                <c:pt idx="660">
                  <c:v>651961</c:v>
                </c:pt>
                <c:pt idx="661">
                  <c:v>651992</c:v>
                </c:pt>
                <c:pt idx="662">
                  <c:v>652020</c:v>
                </c:pt>
                <c:pt idx="663">
                  <c:v>652051</c:v>
                </c:pt>
                <c:pt idx="664">
                  <c:v>652081</c:v>
                </c:pt>
                <c:pt idx="665">
                  <c:v>652112</c:v>
                </c:pt>
                <c:pt idx="666">
                  <c:v>652142</c:v>
                </c:pt>
                <c:pt idx="667">
                  <c:v>652173</c:v>
                </c:pt>
                <c:pt idx="668">
                  <c:v>652204</c:v>
                </c:pt>
                <c:pt idx="669">
                  <c:v>652234</c:v>
                </c:pt>
                <c:pt idx="670">
                  <c:v>652265</c:v>
                </c:pt>
                <c:pt idx="671">
                  <c:v>652295</c:v>
                </c:pt>
                <c:pt idx="672">
                  <c:v>652326</c:v>
                </c:pt>
                <c:pt idx="673">
                  <c:v>652357</c:v>
                </c:pt>
                <c:pt idx="674">
                  <c:v>652385</c:v>
                </c:pt>
                <c:pt idx="675">
                  <c:v>652416</c:v>
                </c:pt>
                <c:pt idx="676">
                  <c:v>652446</c:v>
                </c:pt>
                <c:pt idx="677">
                  <c:v>652477</c:v>
                </c:pt>
                <c:pt idx="678">
                  <c:v>652507</c:v>
                </c:pt>
                <c:pt idx="679">
                  <c:v>652538</c:v>
                </c:pt>
                <c:pt idx="680">
                  <c:v>652569</c:v>
                </c:pt>
                <c:pt idx="681">
                  <c:v>652599</c:v>
                </c:pt>
                <c:pt idx="682">
                  <c:v>652630</c:v>
                </c:pt>
                <c:pt idx="683">
                  <c:v>652660</c:v>
                </c:pt>
                <c:pt idx="684">
                  <c:v>652691</c:v>
                </c:pt>
                <c:pt idx="685">
                  <c:v>652722</c:v>
                </c:pt>
                <c:pt idx="686">
                  <c:v>652750</c:v>
                </c:pt>
                <c:pt idx="687">
                  <c:v>652781</c:v>
                </c:pt>
                <c:pt idx="688">
                  <c:v>652811</c:v>
                </c:pt>
                <c:pt idx="689">
                  <c:v>652842</c:v>
                </c:pt>
                <c:pt idx="690">
                  <c:v>652872</c:v>
                </c:pt>
                <c:pt idx="691">
                  <c:v>652903</c:v>
                </c:pt>
                <c:pt idx="692">
                  <c:v>652934</c:v>
                </c:pt>
                <c:pt idx="693">
                  <c:v>652964</c:v>
                </c:pt>
                <c:pt idx="694">
                  <c:v>652995</c:v>
                </c:pt>
                <c:pt idx="695">
                  <c:v>653025</c:v>
                </c:pt>
                <c:pt idx="696">
                  <c:v>653056</c:v>
                </c:pt>
                <c:pt idx="697">
                  <c:v>653087</c:v>
                </c:pt>
                <c:pt idx="698">
                  <c:v>653116</c:v>
                </c:pt>
                <c:pt idx="699">
                  <c:v>653147</c:v>
                </c:pt>
                <c:pt idx="700">
                  <c:v>653177</c:v>
                </c:pt>
                <c:pt idx="701">
                  <c:v>653208</c:v>
                </c:pt>
                <c:pt idx="702">
                  <c:v>653238</c:v>
                </c:pt>
                <c:pt idx="703">
                  <c:v>653269</c:v>
                </c:pt>
                <c:pt idx="704">
                  <c:v>653300</c:v>
                </c:pt>
                <c:pt idx="705">
                  <c:v>653330</c:v>
                </c:pt>
                <c:pt idx="706">
                  <c:v>653361</c:v>
                </c:pt>
                <c:pt idx="707">
                  <c:v>653391</c:v>
                </c:pt>
                <c:pt idx="708">
                  <c:v>653422</c:v>
                </c:pt>
                <c:pt idx="709">
                  <c:v>653453</c:v>
                </c:pt>
                <c:pt idx="710">
                  <c:v>653481</c:v>
                </c:pt>
                <c:pt idx="711">
                  <c:v>653512</c:v>
                </c:pt>
                <c:pt idx="712">
                  <c:v>653542</c:v>
                </c:pt>
                <c:pt idx="713">
                  <c:v>653573</c:v>
                </c:pt>
                <c:pt idx="714">
                  <c:v>653603</c:v>
                </c:pt>
                <c:pt idx="715">
                  <c:v>653634</c:v>
                </c:pt>
                <c:pt idx="716">
                  <c:v>653665</c:v>
                </c:pt>
                <c:pt idx="717">
                  <c:v>653695</c:v>
                </c:pt>
                <c:pt idx="718">
                  <c:v>653726</c:v>
                </c:pt>
                <c:pt idx="719">
                  <c:v>653756</c:v>
                </c:pt>
                <c:pt idx="720">
                  <c:v>653787</c:v>
                </c:pt>
                <c:pt idx="721">
                  <c:v>653818</c:v>
                </c:pt>
                <c:pt idx="722">
                  <c:v>653846</c:v>
                </c:pt>
                <c:pt idx="723">
                  <c:v>653877</c:v>
                </c:pt>
                <c:pt idx="724">
                  <c:v>653907</c:v>
                </c:pt>
                <c:pt idx="725">
                  <c:v>653938</c:v>
                </c:pt>
                <c:pt idx="726">
                  <c:v>653968</c:v>
                </c:pt>
                <c:pt idx="727">
                  <c:v>653999</c:v>
                </c:pt>
                <c:pt idx="728">
                  <c:v>654030</c:v>
                </c:pt>
                <c:pt idx="729">
                  <c:v>654060</c:v>
                </c:pt>
                <c:pt idx="730">
                  <c:v>654091</c:v>
                </c:pt>
                <c:pt idx="731">
                  <c:v>654121</c:v>
                </c:pt>
                <c:pt idx="732">
                  <c:v>654152</c:v>
                </c:pt>
                <c:pt idx="733">
                  <c:v>654183</c:v>
                </c:pt>
                <c:pt idx="734">
                  <c:v>654211</c:v>
                </c:pt>
                <c:pt idx="735">
                  <c:v>654242</c:v>
                </c:pt>
                <c:pt idx="736">
                  <c:v>654272</c:v>
                </c:pt>
                <c:pt idx="737">
                  <c:v>654303</c:v>
                </c:pt>
                <c:pt idx="738">
                  <c:v>654333</c:v>
                </c:pt>
                <c:pt idx="739">
                  <c:v>654364</c:v>
                </c:pt>
                <c:pt idx="740">
                  <c:v>654395</c:v>
                </c:pt>
                <c:pt idx="741">
                  <c:v>654425</c:v>
                </c:pt>
                <c:pt idx="742">
                  <c:v>654456</c:v>
                </c:pt>
                <c:pt idx="743">
                  <c:v>654486</c:v>
                </c:pt>
                <c:pt idx="744">
                  <c:v>654517</c:v>
                </c:pt>
                <c:pt idx="745">
                  <c:v>654548</c:v>
                </c:pt>
                <c:pt idx="746">
                  <c:v>654577</c:v>
                </c:pt>
                <c:pt idx="747">
                  <c:v>654608</c:v>
                </c:pt>
                <c:pt idx="748">
                  <c:v>654638</c:v>
                </c:pt>
                <c:pt idx="749">
                  <c:v>654669</c:v>
                </c:pt>
                <c:pt idx="750">
                  <c:v>654699</c:v>
                </c:pt>
                <c:pt idx="751">
                  <c:v>654730</c:v>
                </c:pt>
                <c:pt idx="752">
                  <c:v>654761</c:v>
                </c:pt>
                <c:pt idx="753">
                  <c:v>654791</c:v>
                </c:pt>
                <c:pt idx="754">
                  <c:v>654822</c:v>
                </c:pt>
                <c:pt idx="755">
                  <c:v>654852</c:v>
                </c:pt>
                <c:pt idx="756">
                  <c:v>654883</c:v>
                </c:pt>
                <c:pt idx="757">
                  <c:v>654914</c:v>
                </c:pt>
                <c:pt idx="758">
                  <c:v>654942</c:v>
                </c:pt>
                <c:pt idx="759">
                  <c:v>654973</c:v>
                </c:pt>
                <c:pt idx="760">
                  <c:v>655003</c:v>
                </c:pt>
                <c:pt idx="761">
                  <c:v>655034</c:v>
                </c:pt>
                <c:pt idx="762">
                  <c:v>655064</c:v>
                </c:pt>
                <c:pt idx="763">
                  <c:v>655095</c:v>
                </c:pt>
                <c:pt idx="764">
                  <c:v>655126</c:v>
                </c:pt>
                <c:pt idx="765">
                  <c:v>655156</c:v>
                </c:pt>
                <c:pt idx="766">
                  <c:v>655187</c:v>
                </c:pt>
                <c:pt idx="767">
                  <c:v>655217</c:v>
                </c:pt>
                <c:pt idx="768">
                  <c:v>655248</c:v>
                </c:pt>
                <c:pt idx="769">
                  <c:v>655279</c:v>
                </c:pt>
                <c:pt idx="770">
                  <c:v>655307</c:v>
                </c:pt>
                <c:pt idx="771">
                  <c:v>655338</c:v>
                </c:pt>
                <c:pt idx="772">
                  <c:v>655368</c:v>
                </c:pt>
                <c:pt idx="773">
                  <c:v>655399</c:v>
                </c:pt>
                <c:pt idx="774">
                  <c:v>655429</c:v>
                </c:pt>
              </c:numCache>
            </c:numRef>
          </c:cat>
          <c:val>
            <c:numRef>
              <c:f>Sheet1!$E$6:$E$780</c:f>
              <c:numCache>
                <c:formatCode>0.00</c:formatCode>
                <c:ptCount val="775"/>
                <c:pt idx="0">
                  <c:v>4.75</c:v>
                </c:pt>
                <c:pt idx="1">
                  <c:v>4.62</c:v>
                </c:pt>
                <c:pt idx="2">
                  <c:v>4.75</c:v>
                </c:pt>
                <c:pt idx="3">
                  <c:v>4.6900000000000004</c:v>
                </c:pt>
                <c:pt idx="4">
                  <c:v>4.62</c:v>
                </c:pt>
                <c:pt idx="5">
                  <c:v>4.5</c:v>
                </c:pt>
                <c:pt idx="6">
                  <c:v>4.4400000000000004</c:v>
                </c:pt>
                <c:pt idx="7">
                  <c:v>4.41</c:v>
                </c:pt>
                <c:pt idx="8">
                  <c:v>4.38</c:v>
                </c:pt>
                <c:pt idx="9">
                  <c:v>4.62</c:v>
                </c:pt>
                <c:pt idx="10">
                  <c:v>4.62</c:v>
                </c:pt>
                <c:pt idx="11">
                  <c:v>4.5</c:v>
                </c:pt>
                <c:pt idx="12">
                  <c:v>4.4400000000000004</c:v>
                </c:pt>
                <c:pt idx="13">
                  <c:v>4.5</c:v>
                </c:pt>
                <c:pt idx="14">
                  <c:v>4.4400000000000004</c:v>
                </c:pt>
                <c:pt idx="15">
                  <c:v>4.3099999999999996</c:v>
                </c:pt>
                <c:pt idx="16">
                  <c:v>4.62</c:v>
                </c:pt>
                <c:pt idx="17">
                  <c:v>4.5599999999999996</c:v>
                </c:pt>
                <c:pt idx="18">
                  <c:v>4.62</c:v>
                </c:pt>
                <c:pt idx="19">
                  <c:v>4.5599999999999996</c:v>
                </c:pt>
                <c:pt idx="20">
                  <c:v>4.5</c:v>
                </c:pt>
                <c:pt idx="21">
                  <c:v>4.5599999999999996</c:v>
                </c:pt>
                <c:pt idx="22">
                  <c:v>4.62</c:v>
                </c:pt>
                <c:pt idx="23">
                  <c:v>4.5</c:v>
                </c:pt>
                <c:pt idx="24">
                  <c:v>4.4400000000000004</c:v>
                </c:pt>
                <c:pt idx="25">
                  <c:v>4.4400000000000004</c:v>
                </c:pt>
                <c:pt idx="26">
                  <c:v>4.5</c:v>
                </c:pt>
                <c:pt idx="27">
                  <c:v>4.38</c:v>
                </c:pt>
                <c:pt idx="28">
                  <c:v>3.88</c:v>
                </c:pt>
                <c:pt idx="29">
                  <c:v>3.75</c:v>
                </c:pt>
                <c:pt idx="30">
                  <c:v>3.75</c:v>
                </c:pt>
                <c:pt idx="35">
                  <c:v>3.88</c:v>
                </c:pt>
                <c:pt idx="41">
                  <c:v>3.44</c:v>
                </c:pt>
                <c:pt idx="42">
                  <c:v>3.94</c:v>
                </c:pt>
                <c:pt idx="44">
                  <c:v>4.5</c:v>
                </c:pt>
                <c:pt idx="46">
                  <c:v>3.75</c:v>
                </c:pt>
                <c:pt idx="51">
                  <c:v>4.5599999999999996</c:v>
                </c:pt>
                <c:pt idx="52">
                  <c:v>4.12</c:v>
                </c:pt>
                <c:pt idx="53">
                  <c:v>4.5599999999999996</c:v>
                </c:pt>
                <c:pt idx="54">
                  <c:v>4.5</c:v>
                </c:pt>
                <c:pt idx="55">
                  <c:v>4.5599999999999996</c:v>
                </c:pt>
                <c:pt idx="56">
                  <c:v>4.5</c:v>
                </c:pt>
                <c:pt idx="57">
                  <c:v>4.5599999999999996</c:v>
                </c:pt>
                <c:pt idx="58">
                  <c:v>4.59</c:v>
                </c:pt>
                <c:pt idx="59">
                  <c:v>4</c:v>
                </c:pt>
                <c:pt idx="60">
                  <c:v>4</c:v>
                </c:pt>
                <c:pt idx="61">
                  <c:v>4</c:v>
                </c:pt>
                <c:pt idx="62">
                  <c:v>3.88</c:v>
                </c:pt>
                <c:pt idx="63">
                  <c:v>4</c:v>
                </c:pt>
                <c:pt idx="64">
                  <c:v>3.94</c:v>
                </c:pt>
                <c:pt idx="65">
                  <c:v>4</c:v>
                </c:pt>
                <c:pt idx="66">
                  <c:v>4</c:v>
                </c:pt>
                <c:pt idx="67">
                  <c:v>4</c:v>
                </c:pt>
                <c:pt idx="68">
                  <c:v>4</c:v>
                </c:pt>
                <c:pt idx="69">
                  <c:v>4.38</c:v>
                </c:pt>
                <c:pt idx="70">
                  <c:v>4.12</c:v>
                </c:pt>
                <c:pt idx="71">
                  <c:v>3.68</c:v>
                </c:pt>
                <c:pt idx="72">
                  <c:v>3.81</c:v>
                </c:pt>
                <c:pt idx="73">
                  <c:v>3.94</c:v>
                </c:pt>
                <c:pt idx="74">
                  <c:v>4</c:v>
                </c:pt>
                <c:pt idx="75">
                  <c:v>4</c:v>
                </c:pt>
                <c:pt idx="76">
                  <c:v>3.75</c:v>
                </c:pt>
                <c:pt idx="77">
                  <c:v>3.88</c:v>
                </c:pt>
                <c:pt idx="78">
                  <c:v>3.94</c:v>
                </c:pt>
                <c:pt idx="79">
                  <c:v>3.88</c:v>
                </c:pt>
                <c:pt idx="80">
                  <c:v>3.88</c:v>
                </c:pt>
                <c:pt idx="81">
                  <c:v>3.94</c:v>
                </c:pt>
                <c:pt idx="82">
                  <c:v>4</c:v>
                </c:pt>
                <c:pt idx="83">
                  <c:v>3.75</c:v>
                </c:pt>
                <c:pt idx="84">
                  <c:v>3.88</c:v>
                </c:pt>
                <c:pt idx="85">
                  <c:v>3.75</c:v>
                </c:pt>
                <c:pt idx="86">
                  <c:v>3.94</c:v>
                </c:pt>
                <c:pt idx="87">
                  <c:v>3.88</c:v>
                </c:pt>
                <c:pt idx="88">
                  <c:v>3.81</c:v>
                </c:pt>
                <c:pt idx="89">
                  <c:v>3.94</c:v>
                </c:pt>
                <c:pt idx="90">
                  <c:v>4.09</c:v>
                </c:pt>
                <c:pt idx="91">
                  <c:v>4.0599999999999996</c:v>
                </c:pt>
                <c:pt idx="92">
                  <c:v>4.12</c:v>
                </c:pt>
                <c:pt idx="93">
                  <c:v>4.25</c:v>
                </c:pt>
                <c:pt idx="94">
                  <c:v>4.4400000000000004</c:v>
                </c:pt>
                <c:pt idx="95">
                  <c:v>4.0599999999999996</c:v>
                </c:pt>
                <c:pt idx="96">
                  <c:v>4</c:v>
                </c:pt>
                <c:pt idx="97">
                  <c:v>4.12</c:v>
                </c:pt>
                <c:pt idx="98">
                  <c:v>4.3099999999999996</c:v>
                </c:pt>
                <c:pt idx="99">
                  <c:v>4.3099999999999996</c:v>
                </c:pt>
                <c:pt idx="100">
                  <c:v>4.3099999999999996</c:v>
                </c:pt>
                <c:pt idx="101">
                  <c:v>4.4400000000000004</c:v>
                </c:pt>
                <c:pt idx="102">
                  <c:v>4.4400000000000004</c:v>
                </c:pt>
                <c:pt idx="103">
                  <c:v>4.38</c:v>
                </c:pt>
                <c:pt idx="104">
                  <c:v>4.5</c:v>
                </c:pt>
                <c:pt idx="105">
                  <c:v>4.78</c:v>
                </c:pt>
                <c:pt idx="106">
                  <c:v>5</c:v>
                </c:pt>
                <c:pt idx="107">
                  <c:v>4.8099999999999996</c:v>
                </c:pt>
                <c:pt idx="108">
                  <c:v>5</c:v>
                </c:pt>
                <c:pt idx="109">
                  <c:v>5.0599999999999996</c:v>
                </c:pt>
                <c:pt idx="110">
                  <c:v>4.97</c:v>
                </c:pt>
                <c:pt idx="111">
                  <c:v>5.09</c:v>
                </c:pt>
                <c:pt idx="112">
                  <c:v>5.09</c:v>
                </c:pt>
                <c:pt idx="113">
                  <c:v>5.0599999999999996</c:v>
                </c:pt>
                <c:pt idx="114">
                  <c:v>5.12</c:v>
                </c:pt>
                <c:pt idx="115">
                  <c:v>5</c:v>
                </c:pt>
                <c:pt idx="116">
                  <c:v>5.12</c:v>
                </c:pt>
                <c:pt idx="117">
                  <c:v>5.25</c:v>
                </c:pt>
                <c:pt idx="118">
                  <c:v>5.31</c:v>
                </c:pt>
                <c:pt idx="119">
                  <c:v>5.25</c:v>
                </c:pt>
                <c:pt idx="120">
                  <c:v>5.25</c:v>
                </c:pt>
                <c:pt idx="121">
                  <c:v>5.38</c:v>
                </c:pt>
                <c:pt idx="122">
                  <c:v>5.44</c:v>
                </c:pt>
                <c:pt idx="123">
                  <c:v>5.38</c:v>
                </c:pt>
                <c:pt idx="124">
                  <c:v>4.8099999999999996</c:v>
                </c:pt>
                <c:pt idx="125">
                  <c:v>5.12</c:v>
                </c:pt>
                <c:pt idx="126">
                  <c:v>5.12</c:v>
                </c:pt>
                <c:pt idx="127">
                  <c:v>5.12</c:v>
                </c:pt>
                <c:pt idx="128">
                  <c:v>5.25</c:v>
                </c:pt>
                <c:pt idx="129">
                  <c:v>5.19</c:v>
                </c:pt>
                <c:pt idx="130">
                  <c:v>5.38</c:v>
                </c:pt>
                <c:pt idx="131">
                  <c:v>5.31</c:v>
                </c:pt>
                <c:pt idx="132">
                  <c:v>5.19</c:v>
                </c:pt>
                <c:pt idx="133">
                  <c:v>5.12</c:v>
                </c:pt>
                <c:pt idx="134">
                  <c:v>5.25</c:v>
                </c:pt>
                <c:pt idx="135">
                  <c:v>5.31</c:v>
                </c:pt>
                <c:pt idx="136">
                  <c:v>5.12</c:v>
                </c:pt>
                <c:pt idx="137">
                  <c:v>5</c:v>
                </c:pt>
                <c:pt idx="138">
                  <c:v>4.12</c:v>
                </c:pt>
                <c:pt idx="139">
                  <c:v>4.09</c:v>
                </c:pt>
                <c:pt idx="140">
                  <c:v>3.94</c:v>
                </c:pt>
                <c:pt idx="141">
                  <c:v>4</c:v>
                </c:pt>
                <c:pt idx="142">
                  <c:v>4.25</c:v>
                </c:pt>
                <c:pt idx="143">
                  <c:v>4.25</c:v>
                </c:pt>
                <c:pt idx="144">
                  <c:v>4.4400000000000004</c:v>
                </c:pt>
                <c:pt idx="145">
                  <c:v>3.94</c:v>
                </c:pt>
                <c:pt idx="146">
                  <c:v>4.22</c:v>
                </c:pt>
                <c:pt idx="147">
                  <c:v>4.25</c:v>
                </c:pt>
                <c:pt idx="148">
                  <c:v>4.12</c:v>
                </c:pt>
                <c:pt idx="149">
                  <c:v>4.3099999999999996</c:v>
                </c:pt>
                <c:pt idx="150">
                  <c:v>4.38</c:v>
                </c:pt>
                <c:pt idx="151">
                  <c:v>4.5</c:v>
                </c:pt>
                <c:pt idx="152">
                  <c:v>4.75</c:v>
                </c:pt>
                <c:pt idx="153">
                  <c:v>4.75</c:v>
                </c:pt>
                <c:pt idx="154">
                  <c:v>4.75</c:v>
                </c:pt>
                <c:pt idx="155">
                  <c:v>4.75</c:v>
                </c:pt>
                <c:pt idx="156">
                  <c:v>4.75</c:v>
                </c:pt>
                <c:pt idx="157">
                  <c:v>4.75</c:v>
                </c:pt>
                <c:pt idx="158">
                  <c:v>4.75</c:v>
                </c:pt>
                <c:pt idx="159">
                  <c:v>4.75</c:v>
                </c:pt>
                <c:pt idx="160">
                  <c:v>4.75</c:v>
                </c:pt>
                <c:pt idx="161">
                  <c:v>4.9400000000000004</c:v>
                </c:pt>
                <c:pt idx="162">
                  <c:v>4.6900000000000004</c:v>
                </c:pt>
                <c:pt idx="163">
                  <c:v>4.75</c:v>
                </c:pt>
                <c:pt idx="164">
                  <c:v>4.8099999999999996</c:v>
                </c:pt>
                <c:pt idx="165">
                  <c:v>4.97</c:v>
                </c:pt>
                <c:pt idx="166">
                  <c:v>5.03</c:v>
                </c:pt>
                <c:pt idx="167">
                  <c:v>4.6900000000000004</c:v>
                </c:pt>
                <c:pt idx="168">
                  <c:v>5</c:v>
                </c:pt>
                <c:pt idx="169">
                  <c:v>4.88</c:v>
                </c:pt>
                <c:pt idx="170">
                  <c:v>4.6900000000000004</c:v>
                </c:pt>
                <c:pt idx="171">
                  <c:v>4.8099999999999996</c:v>
                </c:pt>
                <c:pt idx="172">
                  <c:v>4.9400000000000004</c:v>
                </c:pt>
                <c:pt idx="173">
                  <c:v>5.03</c:v>
                </c:pt>
                <c:pt idx="174">
                  <c:v>4.9400000000000004</c:v>
                </c:pt>
                <c:pt idx="175">
                  <c:v>4.9400000000000004</c:v>
                </c:pt>
                <c:pt idx="176">
                  <c:v>4.72</c:v>
                </c:pt>
                <c:pt idx="177">
                  <c:v>4.8099999999999996</c:v>
                </c:pt>
                <c:pt idx="178">
                  <c:v>4.62</c:v>
                </c:pt>
                <c:pt idx="179">
                  <c:v>4.9400000000000004</c:v>
                </c:pt>
                <c:pt idx="180">
                  <c:v>5</c:v>
                </c:pt>
                <c:pt idx="181">
                  <c:v>5</c:v>
                </c:pt>
                <c:pt idx="182">
                  <c:v>5</c:v>
                </c:pt>
                <c:pt idx="183">
                  <c:v>4.9400000000000004</c:v>
                </c:pt>
                <c:pt idx="184">
                  <c:v>5</c:v>
                </c:pt>
                <c:pt idx="185">
                  <c:v>4.9400000000000004</c:v>
                </c:pt>
                <c:pt idx="186">
                  <c:v>4.9400000000000004</c:v>
                </c:pt>
                <c:pt idx="187">
                  <c:v>4.9400000000000004</c:v>
                </c:pt>
                <c:pt idx="188">
                  <c:v>5</c:v>
                </c:pt>
                <c:pt idx="189">
                  <c:v>4.6100000000000003</c:v>
                </c:pt>
                <c:pt idx="190">
                  <c:v>4.88</c:v>
                </c:pt>
                <c:pt idx="191">
                  <c:v>4.9400000000000004</c:v>
                </c:pt>
                <c:pt idx="192">
                  <c:v>4.88</c:v>
                </c:pt>
                <c:pt idx="193">
                  <c:v>4.88</c:v>
                </c:pt>
                <c:pt idx="194">
                  <c:v>5</c:v>
                </c:pt>
                <c:pt idx="195">
                  <c:v>4.75</c:v>
                </c:pt>
                <c:pt idx="196">
                  <c:v>4.5</c:v>
                </c:pt>
                <c:pt idx="197">
                  <c:v>4.6100000000000003</c:v>
                </c:pt>
                <c:pt idx="198">
                  <c:v>4.75</c:v>
                </c:pt>
                <c:pt idx="199">
                  <c:v>4.88</c:v>
                </c:pt>
                <c:pt idx="200">
                  <c:v>4.9400000000000004</c:v>
                </c:pt>
                <c:pt idx="201">
                  <c:v>5.0599999999999996</c:v>
                </c:pt>
                <c:pt idx="202">
                  <c:v>5.09</c:v>
                </c:pt>
                <c:pt idx="203">
                  <c:v>4.97</c:v>
                </c:pt>
                <c:pt idx="204">
                  <c:v>5</c:v>
                </c:pt>
                <c:pt idx="205">
                  <c:v>4.88</c:v>
                </c:pt>
                <c:pt idx="206">
                  <c:v>4.88</c:v>
                </c:pt>
                <c:pt idx="207">
                  <c:v>4.9400000000000004</c:v>
                </c:pt>
                <c:pt idx="208">
                  <c:v>4.75</c:v>
                </c:pt>
                <c:pt idx="209">
                  <c:v>4.75</c:v>
                </c:pt>
                <c:pt idx="210">
                  <c:v>4.75</c:v>
                </c:pt>
                <c:pt idx="211">
                  <c:v>4.75</c:v>
                </c:pt>
                <c:pt idx="212">
                  <c:v>4.12</c:v>
                </c:pt>
                <c:pt idx="213">
                  <c:v>3.5</c:v>
                </c:pt>
                <c:pt idx="214">
                  <c:v>4.6900000000000004</c:v>
                </c:pt>
                <c:pt idx="215">
                  <c:v>4.75</c:v>
                </c:pt>
                <c:pt idx="216">
                  <c:v>4.75</c:v>
                </c:pt>
                <c:pt idx="217">
                  <c:v>4.5</c:v>
                </c:pt>
                <c:pt idx="218">
                  <c:v>4.75</c:v>
                </c:pt>
                <c:pt idx="219">
                  <c:v>4.5599999999999996</c:v>
                </c:pt>
                <c:pt idx="220">
                  <c:v>4.75</c:v>
                </c:pt>
                <c:pt idx="221">
                  <c:v>4.25</c:v>
                </c:pt>
                <c:pt idx="222">
                  <c:v>4.75</c:v>
                </c:pt>
                <c:pt idx="223">
                  <c:v>4.88</c:v>
                </c:pt>
                <c:pt idx="224">
                  <c:v>4.8099999999999996</c:v>
                </c:pt>
                <c:pt idx="225">
                  <c:v>4.9400000000000004</c:v>
                </c:pt>
                <c:pt idx="226">
                  <c:v>5</c:v>
                </c:pt>
                <c:pt idx="227">
                  <c:v>5</c:v>
                </c:pt>
                <c:pt idx="228">
                  <c:v>5.0599999999999996</c:v>
                </c:pt>
                <c:pt idx="229">
                  <c:v>5.12</c:v>
                </c:pt>
                <c:pt idx="230">
                  <c:v>5.12</c:v>
                </c:pt>
                <c:pt idx="231">
                  <c:v>5.12</c:v>
                </c:pt>
                <c:pt idx="232">
                  <c:v>4.25</c:v>
                </c:pt>
                <c:pt idx="233">
                  <c:v>4.12</c:v>
                </c:pt>
                <c:pt idx="234">
                  <c:v>4.25</c:v>
                </c:pt>
                <c:pt idx="235">
                  <c:v>4.1900000000000004</c:v>
                </c:pt>
                <c:pt idx="236">
                  <c:v>4.38</c:v>
                </c:pt>
                <c:pt idx="237">
                  <c:v>4.62</c:v>
                </c:pt>
                <c:pt idx="238">
                  <c:v>4.75</c:v>
                </c:pt>
                <c:pt idx="239">
                  <c:v>4.75</c:v>
                </c:pt>
                <c:pt idx="240">
                  <c:v>4.8099999999999996</c:v>
                </c:pt>
                <c:pt idx="241">
                  <c:v>4.6900000000000004</c:v>
                </c:pt>
                <c:pt idx="242">
                  <c:v>4.62</c:v>
                </c:pt>
                <c:pt idx="243">
                  <c:v>4.5</c:v>
                </c:pt>
                <c:pt idx="244">
                  <c:v>4.12</c:v>
                </c:pt>
                <c:pt idx="245">
                  <c:v>4.1900000000000004</c:v>
                </c:pt>
                <c:pt idx="246">
                  <c:v>4.0599999999999996</c:v>
                </c:pt>
                <c:pt idx="247">
                  <c:v>4.3099999999999996</c:v>
                </c:pt>
                <c:pt idx="248">
                  <c:v>4.53</c:v>
                </c:pt>
                <c:pt idx="249">
                  <c:v>4.84</c:v>
                </c:pt>
                <c:pt idx="250">
                  <c:v>4.88</c:v>
                </c:pt>
                <c:pt idx="251">
                  <c:v>4.8099999999999996</c:v>
                </c:pt>
                <c:pt idx="252">
                  <c:v>4.75</c:v>
                </c:pt>
                <c:pt idx="253">
                  <c:v>4.75</c:v>
                </c:pt>
                <c:pt idx="254">
                  <c:v>4.8099999999999996</c:v>
                </c:pt>
                <c:pt idx="255">
                  <c:v>4.75</c:v>
                </c:pt>
                <c:pt idx="256">
                  <c:v>4.75</c:v>
                </c:pt>
                <c:pt idx="257">
                  <c:v>4.75</c:v>
                </c:pt>
                <c:pt idx="258">
                  <c:v>4.88</c:v>
                </c:pt>
                <c:pt idx="259">
                  <c:v>4.88</c:v>
                </c:pt>
                <c:pt idx="260">
                  <c:v>5</c:v>
                </c:pt>
                <c:pt idx="261">
                  <c:v>5.0599999999999996</c:v>
                </c:pt>
                <c:pt idx="262">
                  <c:v>5.12</c:v>
                </c:pt>
                <c:pt idx="263">
                  <c:v>5.12</c:v>
                </c:pt>
                <c:pt idx="264">
                  <c:v>5.03</c:v>
                </c:pt>
                <c:pt idx="265">
                  <c:v>4.9400000000000004</c:v>
                </c:pt>
                <c:pt idx="266">
                  <c:v>4.6900000000000004</c:v>
                </c:pt>
                <c:pt idx="267">
                  <c:v>4.62</c:v>
                </c:pt>
                <c:pt idx="268">
                  <c:v>4.3099999999999996</c:v>
                </c:pt>
                <c:pt idx="269">
                  <c:v>4.16</c:v>
                </c:pt>
                <c:pt idx="270">
                  <c:v>4.25</c:v>
                </c:pt>
                <c:pt idx="271">
                  <c:v>4.25</c:v>
                </c:pt>
                <c:pt idx="272">
                  <c:v>4.4400000000000004</c:v>
                </c:pt>
                <c:pt idx="273">
                  <c:v>4.5</c:v>
                </c:pt>
                <c:pt idx="274">
                  <c:v>4.3099999999999996</c:v>
                </c:pt>
                <c:pt idx="275">
                  <c:v>4.25</c:v>
                </c:pt>
                <c:pt idx="276">
                  <c:v>4.25</c:v>
                </c:pt>
                <c:pt idx="277">
                  <c:v>4.38</c:v>
                </c:pt>
                <c:pt idx="278">
                  <c:v>4.75</c:v>
                </c:pt>
                <c:pt idx="279">
                  <c:v>4.62</c:v>
                </c:pt>
                <c:pt idx="280">
                  <c:v>4.5</c:v>
                </c:pt>
                <c:pt idx="281">
                  <c:v>4.6900000000000004</c:v>
                </c:pt>
                <c:pt idx="282">
                  <c:v>4.5</c:v>
                </c:pt>
                <c:pt idx="283">
                  <c:v>4.62</c:v>
                </c:pt>
                <c:pt idx="284">
                  <c:v>4.88</c:v>
                </c:pt>
                <c:pt idx="285">
                  <c:v>4.88</c:v>
                </c:pt>
                <c:pt idx="286">
                  <c:v>4.6900000000000004</c:v>
                </c:pt>
                <c:pt idx="287">
                  <c:v>4.75</c:v>
                </c:pt>
                <c:pt idx="288">
                  <c:v>4.59</c:v>
                </c:pt>
                <c:pt idx="289">
                  <c:v>4.6900000000000004</c:v>
                </c:pt>
                <c:pt idx="290">
                  <c:v>4.6900000000000004</c:v>
                </c:pt>
                <c:pt idx="291">
                  <c:v>4.88</c:v>
                </c:pt>
                <c:pt idx="292">
                  <c:v>4.62</c:v>
                </c:pt>
                <c:pt idx="293">
                  <c:v>4.38</c:v>
                </c:pt>
                <c:pt idx="294">
                  <c:v>4.1900000000000004</c:v>
                </c:pt>
                <c:pt idx="295">
                  <c:v>4.38</c:v>
                </c:pt>
                <c:pt idx="296">
                  <c:v>4.34</c:v>
                </c:pt>
                <c:pt idx="297">
                  <c:v>4.3099999999999996</c:v>
                </c:pt>
                <c:pt idx="298">
                  <c:v>4.6900000000000004</c:v>
                </c:pt>
                <c:pt idx="299">
                  <c:v>4.38</c:v>
                </c:pt>
                <c:pt idx="300">
                  <c:v>4.3099999999999996</c:v>
                </c:pt>
                <c:pt idx="301">
                  <c:v>4.34</c:v>
                </c:pt>
                <c:pt idx="302">
                  <c:v>4.4400000000000004</c:v>
                </c:pt>
                <c:pt idx="303">
                  <c:v>4.38</c:v>
                </c:pt>
                <c:pt idx="304">
                  <c:v>4</c:v>
                </c:pt>
                <c:pt idx="305">
                  <c:v>4.0599999999999996</c:v>
                </c:pt>
                <c:pt idx="306">
                  <c:v>3.88</c:v>
                </c:pt>
                <c:pt idx="307">
                  <c:v>3.62</c:v>
                </c:pt>
                <c:pt idx="308">
                  <c:v>4.38</c:v>
                </c:pt>
                <c:pt idx="309">
                  <c:v>4.25</c:v>
                </c:pt>
                <c:pt idx="310">
                  <c:v>4.3099999999999996</c:v>
                </c:pt>
                <c:pt idx="311">
                  <c:v>4.25</c:v>
                </c:pt>
                <c:pt idx="312">
                  <c:v>4.12</c:v>
                </c:pt>
                <c:pt idx="313">
                  <c:v>4</c:v>
                </c:pt>
                <c:pt idx="314">
                  <c:v>4.38</c:v>
                </c:pt>
                <c:pt idx="315">
                  <c:v>4.1900000000000004</c:v>
                </c:pt>
                <c:pt idx="316">
                  <c:v>4.38</c:v>
                </c:pt>
                <c:pt idx="317">
                  <c:v>4.5</c:v>
                </c:pt>
                <c:pt idx="318">
                  <c:v>4.3099999999999996</c:v>
                </c:pt>
                <c:pt idx="319">
                  <c:v>4.1900000000000004</c:v>
                </c:pt>
                <c:pt idx="320">
                  <c:v>4.1900000000000004</c:v>
                </c:pt>
                <c:pt idx="321">
                  <c:v>4.22</c:v>
                </c:pt>
                <c:pt idx="322">
                  <c:v>4.12</c:v>
                </c:pt>
                <c:pt idx="323">
                  <c:v>4</c:v>
                </c:pt>
                <c:pt idx="324">
                  <c:v>3.94</c:v>
                </c:pt>
                <c:pt idx="325">
                  <c:v>3.94</c:v>
                </c:pt>
                <c:pt idx="326">
                  <c:v>3.88</c:v>
                </c:pt>
                <c:pt idx="327">
                  <c:v>3.88</c:v>
                </c:pt>
                <c:pt idx="328">
                  <c:v>3.38</c:v>
                </c:pt>
                <c:pt idx="329">
                  <c:v>3.69</c:v>
                </c:pt>
                <c:pt idx="330">
                  <c:v>3.88</c:v>
                </c:pt>
                <c:pt idx="331">
                  <c:v>3.56</c:v>
                </c:pt>
                <c:pt idx="332">
                  <c:v>3.69</c:v>
                </c:pt>
                <c:pt idx="333">
                  <c:v>3.88</c:v>
                </c:pt>
                <c:pt idx="334">
                  <c:v>3.75</c:v>
                </c:pt>
                <c:pt idx="335">
                  <c:v>3.62</c:v>
                </c:pt>
                <c:pt idx="336">
                  <c:v>3.62</c:v>
                </c:pt>
                <c:pt idx="337">
                  <c:v>3.44</c:v>
                </c:pt>
                <c:pt idx="338">
                  <c:v>3.25</c:v>
                </c:pt>
                <c:pt idx="339">
                  <c:v>3.5</c:v>
                </c:pt>
                <c:pt idx="340">
                  <c:v>3.19</c:v>
                </c:pt>
                <c:pt idx="341">
                  <c:v>3.12</c:v>
                </c:pt>
                <c:pt idx="342">
                  <c:v>2.88</c:v>
                </c:pt>
                <c:pt idx="343">
                  <c:v>2.81</c:v>
                </c:pt>
                <c:pt idx="344">
                  <c:v>3.19</c:v>
                </c:pt>
                <c:pt idx="345">
                  <c:v>3.41</c:v>
                </c:pt>
                <c:pt idx="346">
                  <c:v>3.69</c:v>
                </c:pt>
                <c:pt idx="347">
                  <c:v>3.84</c:v>
                </c:pt>
                <c:pt idx="348">
                  <c:v>2.62</c:v>
                </c:pt>
                <c:pt idx="349">
                  <c:v>3</c:v>
                </c:pt>
                <c:pt idx="350">
                  <c:v>2.69</c:v>
                </c:pt>
                <c:pt idx="351">
                  <c:v>2.62</c:v>
                </c:pt>
                <c:pt idx="352">
                  <c:v>2.12</c:v>
                </c:pt>
                <c:pt idx="353">
                  <c:v>1.75</c:v>
                </c:pt>
                <c:pt idx="354">
                  <c:v>1.88</c:v>
                </c:pt>
                <c:pt idx="355">
                  <c:v>2</c:v>
                </c:pt>
                <c:pt idx="356">
                  <c:v>2</c:v>
                </c:pt>
                <c:pt idx="357">
                  <c:v>2.44</c:v>
                </c:pt>
                <c:pt idx="358">
                  <c:v>2.12</c:v>
                </c:pt>
                <c:pt idx="359">
                  <c:v>2</c:v>
                </c:pt>
                <c:pt idx="360">
                  <c:v>2.25</c:v>
                </c:pt>
                <c:pt idx="361">
                  <c:v>2.25</c:v>
                </c:pt>
                <c:pt idx="362">
                  <c:v>2.5</c:v>
                </c:pt>
                <c:pt idx="363">
                  <c:v>2.56</c:v>
                </c:pt>
                <c:pt idx="364">
                  <c:v>2.56</c:v>
                </c:pt>
                <c:pt idx="365">
                  <c:v>3</c:v>
                </c:pt>
                <c:pt idx="366">
                  <c:v>3.31</c:v>
                </c:pt>
                <c:pt idx="367">
                  <c:v>3.25</c:v>
                </c:pt>
                <c:pt idx="368">
                  <c:v>3.78</c:v>
                </c:pt>
                <c:pt idx="369">
                  <c:v>3.81</c:v>
                </c:pt>
                <c:pt idx="370">
                  <c:v>4.12</c:v>
                </c:pt>
                <c:pt idx="371">
                  <c:v>3.88</c:v>
                </c:pt>
                <c:pt idx="372">
                  <c:v>3.88</c:v>
                </c:pt>
                <c:pt idx="373">
                  <c:v>4.6900000000000004</c:v>
                </c:pt>
                <c:pt idx="374">
                  <c:v>4.9400000000000004</c:v>
                </c:pt>
                <c:pt idx="375">
                  <c:v>4.5</c:v>
                </c:pt>
                <c:pt idx="376">
                  <c:v>4.75</c:v>
                </c:pt>
                <c:pt idx="377">
                  <c:v>4.34</c:v>
                </c:pt>
                <c:pt idx="378">
                  <c:v>4.4400000000000004</c:v>
                </c:pt>
                <c:pt idx="379">
                  <c:v>4.5</c:v>
                </c:pt>
                <c:pt idx="380">
                  <c:v>4.38</c:v>
                </c:pt>
                <c:pt idx="381">
                  <c:v>4.38</c:v>
                </c:pt>
                <c:pt idx="382">
                  <c:v>4.75</c:v>
                </c:pt>
                <c:pt idx="383">
                  <c:v>4.8099999999999996</c:v>
                </c:pt>
                <c:pt idx="384">
                  <c:v>4.88</c:v>
                </c:pt>
                <c:pt idx="385">
                  <c:v>4.88</c:v>
                </c:pt>
                <c:pt idx="386">
                  <c:v>3.12</c:v>
                </c:pt>
                <c:pt idx="387">
                  <c:v>3.38</c:v>
                </c:pt>
                <c:pt idx="388">
                  <c:v>2</c:v>
                </c:pt>
                <c:pt idx="389">
                  <c:v>1.88</c:v>
                </c:pt>
                <c:pt idx="390">
                  <c:v>1.88</c:v>
                </c:pt>
                <c:pt idx="391">
                  <c:v>2.62</c:v>
                </c:pt>
                <c:pt idx="392">
                  <c:v>2.56</c:v>
                </c:pt>
                <c:pt idx="393">
                  <c:v>2.5</c:v>
                </c:pt>
                <c:pt idx="394">
                  <c:v>3.75</c:v>
                </c:pt>
                <c:pt idx="395">
                  <c:v>2.75</c:v>
                </c:pt>
                <c:pt idx="396">
                  <c:v>2.2200000000000002</c:v>
                </c:pt>
                <c:pt idx="397">
                  <c:v>2</c:v>
                </c:pt>
                <c:pt idx="398">
                  <c:v>2</c:v>
                </c:pt>
                <c:pt idx="399">
                  <c:v>2.06</c:v>
                </c:pt>
                <c:pt idx="400">
                  <c:v>1.62</c:v>
                </c:pt>
                <c:pt idx="401">
                  <c:v>1.75</c:v>
                </c:pt>
                <c:pt idx="402">
                  <c:v>2</c:v>
                </c:pt>
                <c:pt idx="403">
                  <c:v>1.88</c:v>
                </c:pt>
                <c:pt idx="404">
                  <c:v>3</c:v>
                </c:pt>
                <c:pt idx="405">
                  <c:v>3.38</c:v>
                </c:pt>
                <c:pt idx="406">
                  <c:v>3.25</c:v>
                </c:pt>
                <c:pt idx="407">
                  <c:v>3.12</c:v>
                </c:pt>
                <c:pt idx="408">
                  <c:v>3.12</c:v>
                </c:pt>
                <c:pt idx="409">
                  <c:v>2.75</c:v>
                </c:pt>
                <c:pt idx="410">
                  <c:v>3.19</c:v>
                </c:pt>
                <c:pt idx="411">
                  <c:v>3.25</c:v>
                </c:pt>
                <c:pt idx="412">
                  <c:v>3</c:v>
                </c:pt>
                <c:pt idx="413">
                  <c:v>3</c:v>
                </c:pt>
                <c:pt idx="414">
                  <c:v>2.75</c:v>
                </c:pt>
                <c:pt idx="415">
                  <c:v>2.75</c:v>
                </c:pt>
                <c:pt idx="416">
                  <c:v>3.12</c:v>
                </c:pt>
                <c:pt idx="417">
                  <c:v>3.68</c:v>
                </c:pt>
                <c:pt idx="418">
                  <c:v>3.5</c:v>
                </c:pt>
                <c:pt idx="419">
                  <c:v>3.38</c:v>
                </c:pt>
                <c:pt idx="420">
                  <c:v>3.38</c:v>
                </c:pt>
                <c:pt idx="421">
                  <c:v>3.38</c:v>
                </c:pt>
                <c:pt idx="422">
                  <c:v>3.62</c:v>
                </c:pt>
                <c:pt idx="423">
                  <c:v>3.62</c:v>
                </c:pt>
                <c:pt idx="424">
                  <c:v>3.38</c:v>
                </c:pt>
                <c:pt idx="425">
                  <c:v>3.5</c:v>
                </c:pt>
                <c:pt idx="426">
                  <c:v>3.38</c:v>
                </c:pt>
                <c:pt idx="427">
                  <c:v>3.56</c:v>
                </c:pt>
                <c:pt idx="428">
                  <c:v>3.94</c:v>
                </c:pt>
                <c:pt idx="429">
                  <c:v>4.4400000000000004</c:v>
                </c:pt>
                <c:pt idx="430">
                  <c:v>4.38</c:v>
                </c:pt>
                <c:pt idx="431">
                  <c:v>4.5</c:v>
                </c:pt>
                <c:pt idx="432">
                  <c:v>4.62</c:v>
                </c:pt>
                <c:pt idx="433">
                  <c:v>4.12</c:v>
                </c:pt>
                <c:pt idx="434">
                  <c:v>4.62</c:v>
                </c:pt>
                <c:pt idx="435">
                  <c:v>4.88</c:v>
                </c:pt>
                <c:pt idx="436">
                  <c:v>4.8099999999999996</c:v>
                </c:pt>
                <c:pt idx="437">
                  <c:v>4.5599999999999996</c:v>
                </c:pt>
                <c:pt idx="438">
                  <c:v>4.8099999999999996</c:v>
                </c:pt>
                <c:pt idx="439">
                  <c:v>4.84</c:v>
                </c:pt>
                <c:pt idx="440">
                  <c:v>4.84</c:v>
                </c:pt>
                <c:pt idx="441">
                  <c:v>4.84</c:v>
                </c:pt>
                <c:pt idx="442">
                  <c:v>5</c:v>
                </c:pt>
                <c:pt idx="443">
                  <c:v>5</c:v>
                </c:pt>
                <c:pt idx="444">
                  <c:v>4.8099999999999996</c:v>
                </c:pt>
                <c:pt idx="445">
                  <c:v>4.62</c:v>
                </c:pt>
                <c:pt idx="446">
                  <c:v>4.88</c:v>
                </c:pt>
                <c:pt idx="447">
                  <c:v>4.8099999999999996</c:v>
                </c:pt>
                <c:pt idx="448">
                  <c:v>4.88</c:v>
                </c:pt>
                <c:pt idx="449">
                  <c:v>4.75</c:v>
                </c:pt>
                <c:pt idx="450">
                  <c:v>4.38</c:v>
                </c:pt>
                <c:pt idx="451">
                  <c:v>4.62</c:v>
                </c:pt>
                <c:pt idx="452">
                  <c:v>4.75</c:v>
                </c:pt>
                <c:pt idx="453">
                  <c:v>4.88</c:v>
                </c:pt>
                <c:pt idx="454">
                  <c:v>4.88</c:v>
                </c:pt>
                <c:pt idx="455">
                  <c:v>4.88</c:v>
                </c:pt>
                <c:pt idx="456">
                  <c:v>4.75</c:v>
                </c:pt>
                <c:pt idx="457">
                  <c:v>4.62</c:v>
                </c:pt>
                <c:pt idx="458">
                  <c:v>4.5599999999999996</c:v>
                </c:pt>
                <c:pt idx="459">
                  <c:v>4.62</c:v>
                </c:pt>
                <c:pt idx="460">
                  <c:v>4.4400000000000004</c:v>
                </c:pt>
                <c:pt idx="461">
                  <c:v>4.38</c:v>
                </c:pt>
                <c:pt idx="462">
                  <c:v>4.25</c:v>
                </c:pt>
                <c:pt idx="463">
                  <c:v>4.62</c:v>
                </c:pt>
                <c:pt idx="464">
                  <c:v>4.62</c:v>
                </c:pt>
                <c:pt idx="465">
                  <c:v>4.62</c:v>
                </c:pt>
                <c:pt idx="466">
                  <c:v>4.75</c:v>
                </c:pt>
                <c:pt idx="467">
                  <c:v>4.75</c:v>
                </c:pt>
                <c:pt idx="468">
                  <c:v>4.9400000000000004</c:v>
                </c:pt>
                <c:pt idx="469">
                  <c:v>4.6900000000000004</c:v>
                </c:pt>
                <c:pt idx="470">
                  <c:v>4.88</c:v>
                </c:pt>
                <c:pt idx="471">
                  <c:v>4.9400000000000004</c:v>
                </c:pt>
                <c:pt idx="472">
                  <c:v>4.6900000000000004</c:v>
                </c:pt>
                <c:pt idx="473">
                  <c:v>4.88</c:v>
                </c:pt>
                <c:pt idx="474">
                  <c:v>4.9400000000000004</c:v>
                </c:pt>
                <c:pt idx="475">
                  <c:v>4.62</c:v>
                </c:pt>
                <c:pt idx="476">
                  <c:v>4.62</c:v>
                </c:pt>
                <c:pt idx="477">
                  <c:v>4.62</c:v>
                </c:pt>
                <c:pt idx="478">
                  <c:v>4.75</c:v>
                </c:pt>
                <c:pt idx="479">
                  <c:v>4.75</c:v>
                </c:pt>
                <c:pt idx="480">
                  <c:v>5</c:v>
                </c:pt>
                <c:pt idx="481">
                  <c:v>4.88</c:v>
                </c:pt>
                <c:pt idx="482">
                  <c:v>4.9400000000000004</c:v>
                </c:pt>
                <c:pt idx="483">
                  <c:v>4.9400000000000004</c:v>
                </c:pt>
                <c:pt idx="484">
                  <c:v>4.75</c:v>
                </c:pt>
                <c:pt idx="485">
                  <c:v>5</c:v>
                </c:pt>
                <c:pt idx="486">
                  <c:v>4.8099999999999996</c:v>
                </c:pt>
                <c:pt idx="487">
                  <c:v>4.75</c:v>
                </c:pt>
                <c:pt idx="488">
                  <c:v>4.9400000000000004</c:v>
                </c:pt>
                <c:pt idx="489">
                  <c:v>4.8099999999999996</c:v>
                </c:pt>
                <c:pt idx="490">
                  <c:v>5</c:v>
                </c:pt>
                <c:pt idx="491">
                  <c:v>5</c:v>
                </c:pt>
                <c:pt idx="492">
                  <c:v>5</c:v>
                </c:pt>
                <c:pt idx="493">
                  <c:v>4.75</c:v>
                </c:pt>
                <c:pt idx="494">
                  <c:v>4.6900000000000004</c:v>
                </c:pt>
                <c:pt idx="495">
                  <c:v>4.75</c:v>
                </c:pt>
                <c:pt idx="496">
                  <c:v>5</c:v>
                </c:pt>
                <c:pt idx="497">
                  <c:v>5</c:v>
                </c:pt>
                <c:pt idx="498">
                  <c:v>4.8099999999999996</c:v>
                </c:pt>
                <c:pt idx="499">
                  <c:v>4.8099999999999996</c:v>
                </c:pt>
                <c:pt idx="500">
                  <c:v>4.8099999999999996</c:v>
                </c:pt>
                <c:pt idx="501">
                  <c:v>4.8099999999999996</c:v>
                </c:pt>
                <c:pt idx="502">
                  <c:v>5.16</c:v>
                </c:pt>
                <c:pt idx="503">
                  <c:v>5</c:v>
                </c:pt>
                <c:pt idx="504">
                  <c:v>5</c:v>
                </c:pt>
                <c:pt idx="505">
                  <c:v>4.88</c:v>
                </c:pt>
                <c:pt idx="506">
                  <c:v>5</c:v>
                </c:pt>
                <c:pt idx="507">
                  <c:v>4.9400000000000004</c:v>
                </c:pt>
                <c:pt idx="508">
                  <c:v>4.8099999999999996</c:v>
                </c:pt>
                <c:pt idx="509">
                  <c:v>4.4400000000000004</c:v>
                </c:pt>
                <c:pt idx="510">
                  <c:v>4.62</c:v>
                </c:pt>
                <c:pt idx="511">
                  <c:v>4.88</c:v>
                </c:pt>
                <c:pt idx="512">
                  <c:v>4.38</c:v>
                </c:pt>
                <c:pt idx="513">
                  <c:v>4.88</c:v>
                </c:pt>
                <c:pt idx="514">
                  <c:v>4.38</c:v>
                </c:pt>
                <c:pt idx="515">
                  <c:v>4.75</c:v>
                </c:pt>
                <c:pt idx="516">
                  <c:v>4.25</c:v>
                </c:pt>
                <c:pt idx="517">
                  <c:v>4.62</c:v>
                </c:pt>
                <c:pt idx="518">
                  <c:v>4.88</c:v>
                </c:pt>
                <c:pt idx="519">
                  <c:v>4.8099999999999996</c:v>
                </c:pt>
                <c:pt idx="520">
                  <c:v>4.5599999999999996</c:v>
                </c:pt>
                <c:pt idx="521">
                  <c:v>4.47</c:v>
                </c:pt>
                <c:pt idx="522">
                  <c:v>4.25</c:v>
                </c:pt>
                <c:pt idx="523">
                  <c:v>4.5</c:v>
                </c:pt>
                <c:pt idx="524">
                  <c:v>4.88</c:v>
                </c:pt>
                <c:pt idx="525">
                  <c:v>4.9400000000000004</c:v>
                </c:pt>
                <c:pt idx="526">
                  <c:v>4.9400000000000004</c:v>
                </c:pt>
                <c:pt idx="527">
                  <c:v>4.88</c:v>
                </c:pt>
                <c:pt idx="528">
                  <c:v>4.91</c:v>
                </c:pt>
                <c:pt idx="529">
                  <c:v>4.5599999999999996</c:v>
                </c:pt>
                <c:pt idx="530">
                  <c:v>4.75</c:v>
                </c:pt>
                <c:pt idx="531">
                  <c:v>4.8099999999999996</c:v>
                </c:pt>
                <c:pt idx="532">
                  <c:v>4.62</c:v>
                </c:pt>
                <c:pt idx="533">
                  <c:v>4.62</c:v>
                </c:pt>
                <c:pt idx="534">
                  <c:v>4.62</c:v>
                </c:pt>
                <c:pt idx="535">
                  <c:v>4.62</c:v>
                </c:pt>
                <c:pt idx="536">
                  <c:v>4.75</c:v>
                </c:pt>
                <c:pt idx="537">
                  <c:v>4.8099999999999996</c:v>
                </c:pt>
                <c:pt idx="538">
                  <c:v>4.8099999999999996</c:v>
                </c:pt>
                <c:pt idx="539">
                  <c:v>4.88</c:v>
                </c:pt>
                <c:pt idx="540">
                  <c:v>4.88</c:v>
                </c:pt>
                <c:pt idx="541">
                  <c:v>4.88</c:v>
                </c:pt>
                <c:pt idx="542">
                  <c:v>4.5</c:v>
                </c:pt>
                <c:pt idx="543">
                  <c:v>4.5</c:v>
                </c:pt>
                <c:pt idx="544">
                  <c:v>4.5</c:v>
                </c:pt>
                <c:pt idx="545">
                  <c:v>4.5</c:v>
                </c:pt>
                <c:pt idx="546">
                  <c:v>4.5</c:v>
                </c:pt>
                <c:pt idx="547">
                  <c:v>4.5</c:v>
                </c:pt>
                <c:pt idx="548">
                  <c:v>4.9400000000000004</c:v>
                </c:pt>
                <c:pt idx="549">
                  <c:v>5</c:v>
                </c:pt>
                <c:pt idx="550">
                  <c:v>4.88</c:v>
                </c:pt>
                <c:pt idx="551">
                  <c:v>4.8099999999999996</c:v>
                </c:pt>
                <c:pt idx="552">
                  <c:v>4.5</c:v>
                </c:pt>
                <c:pt idx="553">
                  <c:v>4.63</c:v>
                </c:pt>
                <c:pt idx="554">
                  <c:v>4.5</c:v>
                </c:pt>
                <c:pt idx="555">
                  <c:v>4.75</c:v>
                </c:pt>
                <c:pt idx="556">
                  <c:v>4.5599999999999996</c:v>
                </c:pt>
                <c:pt idx="557">
                  <c:v>4.88</c:v>
                </c:pt>
                <c:pt idx="558">
                  <c:v>4.8099999999999996</c:v>
                </c:pt>
                <c:pt idx="559">
                  <c:v>4.91</c:v>
                </c:pt>
                <c:pt idx="560">
                  <c:v>4.9400000000000004</c:v>
                </c:pt>
                <c:pt idx="561">
                  <c:v>4.8099999999999996</c:v>
                </c:pt>
                <c:pt idx="562">
                  <c:v>4.8099999999999996</c:v>
                </c:pt>
                <c:pt idx="563">
                  <c:v>4.8099999999999996</c:v>
                </c:pt>
                <c:pt idx="564">
                  <c:v>5</c:v>
                </c:pt>
                <c:pt idx="565">
                  <c:v>4.8099999999999996</c:v>
                </c:pt>
                <c:pt idx="566">
                  <c:v>4.88</c:v>
                </c:pt>
                <c:pt idx="567">
                  <c:v>4.88</c:v>
                </c:pt>
                <c:pt idx="568">
                  <c:v>4.9400000000000004</c:v>
                </c:pt>
                <c:pt idx="569">
                  <c:v>4.9400000000000004</c:v>
                </c:pt>
                <c:pt idx="570">
                  <c:v>4.75</c:v>
                </c:pt>
                <c:pt idx="571">
                  <c:v>4.9400000000000004</c:v>
                </c:pt>
                <c:pt idx="572">
                  <c:v>4.9400000000000004</c:v>
                </c:pt>
                <c:pt idx="573">
                  <c:v>4.9400000000000004</c:v>
                </c:pt>
                <c:pt idx="574">
                  <c:v>5</c:v>
                </c:pt>
                <c:pt idx="575">
                  <c:v>4.9400000000000004</c:v>
                </c:pt>
                <c:pt idx="576">
                  <c:v>4.9400000000000004</c:v>
                </c:pt>
                <c:pt idx="577">
                  <c:v>4.8099999999999996</c:v>
                </c:pt>
                <c:pt idx="578">
                  <c:v>4.8099999999999996</c:v>
                </c:pt>
                <c:pt idx="579">
                  <c:v>4.63</c:v>
                </c:pt>
                <c:pt idx="580">
                  <c:v>4.5</c:v>
                </c:pt>
                <c:pt idx="581">
                  <c:v>4.5599999999999996</c:v>
                </c:pt>
                <c:pt idx="582">
                  <c:v>4.53</c:v>
                </c:pt>
                <c:pt idx="583">
                  <c:v>4.38</c:v>
                </c:pt>
                <c:pt idx="584">
                  <c:v>4.5</c:v>
                </c:pt>
                <c:pt idx="585">
                  <c:v>4.6900000000000004</c:v>
                </c:pt>
                <c:pt idx="586">
                  <c:v>4.63</c:v>
                </c:pt>
                <c:pt idx="587">
                  <c:v>4.4400000000000004</c:v>
                </c:pt>
                <c:pt idx="588">
                  <c:v>4.38</c:v>
                </c:pt>
                <c:pt idx="589">
                  <c:v>4.28</c:v>
                </c:pt>
                <c:pt idx="590">
                  <c:v>4.25</c:v>
                </c:pt>
                <c:pt idx="591">
                  <c:v>4.4400000000000004</c:v>
                </c:pt>
                <c:pt idx="592">
                  <c:v>4.4400000000000004</c:v>
                </c:pt>
                <c:pt idx="593">
                  <c:v>4.5</c:v>
                </c:pt>
                <c:pt idx="594">
                  <c:v>4.1900000000000004</c:v>
                </c:pt>
                <c:pt idx="595">
                  <c:v>4.8099999999999996</c:v>
                </c:pt>
                <c:pt idx="596">
                  <c:v>4.8099999999999996</c:v>
                </c:pt>
                <c:pt idx="597">
                  <c:v>4.88</c:v>
                </c:pt>
                <c:pt idx="598">
                  <c:v>4.8099999999999996</c:v>
                </c:pt>
                <c:pt idx="599">
                  <c:v>4.5</c:v>
                </c:pt>
                <c:pt idx="600">
                  <c:v>4.38</c:v>
                </c:pt>
                <c:pt idx="601">
                  <c:v>4.3099999999999996</c:v>
                </c:pt>
                <c:pt idx="602">
                  <c:v>4.3099999999999996</c:v>
                </c:pt>
                <c:pt idx="603">
                  <c:v>4.5</c:v>
                </c:pt>
                <c:pt idx="604">
                  <c:v>4.38</c:v>
                </c:pt>
                <c:pt idx="605">
                  <c:v>4.38</c:v>
                </c:pt>
                <c:pt idx="606">
                  <c:v>4.5599999999999996</c:v>
                </c:pt>
                <c:pt idx="607">
                  <c:v>4.5</c:v>
                </c:pt>
                <c:pt idx="608">
                  <c:v>4.5599999999999996</c:v>
                </c:pt>
                <c:pt idx="609">
                  <c:v>4.8099999999999996</c:v>
                </c:pt>
                <c:pt idx="610">
                  <c:v>4.8099999999999996</c:v>
                </c:pt>
                <c:pt idx="611">
                  <c:v>4.6900000000000004</c:v>
                </c:pt>
                <c:pt idx="612">
                  <c:v>4.38</c:v>
                </c:pt>
                <c:pt idx="613">
                  <c:v>4.88</c:v>
                </c:pt>
                <c:pt idx="614">
                  <c:v>4.4400000000000004</c:v>
                </c:pt>
                <c:pt idx="615">
                  <c:v>4.75</c:v>
                </c:pt>
                <c:pt idx="616">
                  <c:v>4.8099999999999996</c:v>
                </c:pt>
                <c:pt idx="617">
                  <c:v>4.88</c:v>
                </c:pt>
                <c:pt idx="618">
                  <c:v>4.9400000000000004</c:v>
                </c:pt>
                <c:pt idx="619">
                  <c:v>4.9400000000000004</c:v>
                </c:pt>
                <c:pt idx="620">
                  <c:v>4.9400000000000004</c:v>
                </c:pt>
                <c:pt idx="621">
                  <c:v>4.8099999999999996</c:v>
                </c:pt>
                <c:pt idx="622">
                  <c:v>5.03</c:v>
                </c:pt>
                <c:pt idx="623">
                  <c:v>5.03</c:v>
                </c:pt>
                <c:pt idx="624">
                  <c:v>5.13</c:v>
                </c:pt>
                <c:pt idx="625">
                  <c:v>4.9400000000000004</c:v>
                </c:pt>
                <c:pt idx="626">
                  <c:v>5</c:v>
                </c:pt>
                <c:pt idx="627">
                  <c:v>5</c:v>
                </c:pt>
                <c:pt idx="628">
                  <c:v>5</c:v>
                </c:pt>
                <c:pt idx="629">
                  <c:v>4.9400000000000004</c:v>
                </c:pt>
                <c:pt idx="630">
                  <c:v>4.9400000000000004</c:v>
                </c:pt>
                <c:pt idx="631">
                  <c:v>4.9400000000000004</c:v>
                </c:pt>
                <c:pt idx="632">
                  <c:v>4.88</c:v>
                </c:pt>
                <c:pt idx="633">
                  <c:v>4.63</c:v>
                </c:pt>
                <c:pt idx="634">
                  <c:v>4.5</c:v>
                </c:pt>
                <c:pt idx="635">
                  <c:v>4.4400000000000004</c:v>
                </c:pt>
                <c:pt idx="636">
                  <c:v>3.13</c:v>
                </c:pt>
                <c:pt idx="637">
                  <c:v>3.06</c:v>
                </c:pt>
                <c:pt idx="638">
                  <c:v>3.63</c:v>
                </c:pt>
                <c:pt idx="639">
                  <c:v>3.31</c:v>
                </c:pt>
                <c:pt idx="640">
                  <c:v>3.31</c:v>
                </c:pt>
                <c:pt idx="641">
                  <c:v>2.87</c:v>
                </c:pt>
                <c:pt idx="642">
                  <c:v>3.19</c:v>
                </c:pt>
                <c:pt idx="643">
                  <c:v>3.13</c:v>
                </c:pt>
                <c:pt idx="644">
                  <c:v>3.69</c:v>
                </c:pt>
                <c:pt idx="645">
                  <c:v>3.88</c:v>
                </c:pt>
                <c:pt idx="646">
                  <c:v>4.13</c:v>
                </c:pt>
                <c:pt idx="647">
                  <c:v>4.5599999999999996</c:v>
                </c:pt>
                <c:pt idx="648">
                  <c:v>4.13</c:v>
                </c:pt>
                <c:pt idx="649">
                  <c:v>3.75</c:v>
                </c:pt>
                <c:pt idx="650">
                  <c:v>3.63</c:v>
                </c:pt>
                <c:pt idx="651">
                  <c:v>3.88</c:v>
                </c:pt>
                <c:pt idx="652">
                  <c:v>4</c:v>
                </c:pt>
                <c:pt idx="653">
                  <c:v>3.5</c:v>
                </c:pt>
                <c:pt idx="654">
                  <c:v>3.63</c:v>
                </c:pt>
                <c:pt idx="655">
                  <c:v>3.75</c:v>
                </c:pt>
                <c:pt idx="656">
                  <c:v>3.75</c:v>
                </c:pt>
                <c:pt idx="657">
                  <c:v>4</c:v>
                </c:pt>
                <c:pt idx="658">
                  <c:v>3.94</c:v>
                </c:pt>
                <c:pt idx="659">
                  <c:v>3.94</c:v>
                </c:pt>
                <c:pt idx="660">
                  <c:v>3.87</c:v>
                </c:pt>
                <c:pt idx="661">
                  <c:v>2.88</c:v>
                </c:pt>
                <c:pt idx="662">
                  <c:v>3.19</c:v>
                </c:pt>
                <c:pt idx="663">
                  <c:v>3.06</c:v>
                </c:pt>
                <c:pt idx="664">
                  <c:v>3.38</c:v>
                </c:pt>
                <c:pt idx="665">
                  <c:v>3</c:v>
                </c:pt>
                <c:pt idx="666">
                  <c:v>2.88</c:v>
                </c:pt>
                <c:pt idx="667">
                  <c:v>2.94</c:v>
                </c:pt>
                <c:pt idx="668">
                  <c:v>3</c:v>
                </c:pt>
                <c:pt idx="669">
                  <c:v>3</c:v>
                </c:pt>
                <c:pt idx="670">
                  <c:v>2.85</c:v>
                </c:pt>
                <c:pt idx="671">
                  <c:v>2.63</c:v>
                </c:pt>
                <c:pt idx="672">
                  <c:v>1.88</c:v>
                </c:pt>
                <c:pt idx="673">
                  <c:v>1.88</c:v>
                </c:pt>
                <c:pt idx="674">
                  <c:v>2.13</c:v>
                </c:pt>
                <c:pt idx="675">
                  <c:v>2.19</c:v>
                </c:pt>
                <c:pt idx="676">
                  <c:v>1.88</c:v>
                </c:pt>
                <c:pt idx="677">
                  <c:v>1.88</c:v>
                </c:pt>
                <c:pt idx="678">
                  <c:v>1.75</c:v>
                </c:pt>
                <c:pt idx="679">
                  <c:v>3.38</c:v>
                </c:pt>
                <c:pt idx="680">
                  <c:v>3.22</c:v>
                </c:pt>
                <c:pt idx="681">
                  <c:v>3.13</c:v>
                </c:pt>
                <c:pt idx="682">
                  <c:v>3.31</c:v>
                </c:pt>
                <c:pt idx="683">
                  <c:v>3.25</c:v>
                </c:pt>
                <c:pt idx="684">
                  <c:v>2.88</c:v>
                </c:pt>
                <c:pt idx="685">
                  <c:v>2.83</c:v>
                </c:pt>
                <c:pt idx="686">
                  <c:v>3</c:v>
                </c:pt>
                <c:pt idx="687">
                  <c:v>3.16</c:v>
                </c:pt>
                <c:pt idx="688">
                  <c:v>3.06</c:v>
                </c:pt>
                <c:pt idx="689">
                  <c:v>3.25</c:v>
                </c:pt>
                <c:pt idx="690">
                  <c:v>3.06</c:v>
                </c:pt>
                <c:pt idx="691">
                  <c:v>3</c:v>
                </c:pt>
                <c:pt idx="692">
                  <c:v>3.22</c:v>
                </c:pt>
                <c:pt idx="693">
                  <c:v>3.87</c:v>
                </c:pt>
                <c:pt idx="694">
                  <c:v>4</c:v>
                </c:pt>
                <c:pt idx="695">
                  <c:v>4.25</c:v>
                </c:pt>
                <c:pt idx="696">
                  <c:v>3.63</c:v>
                </c:pt>
                <c:pt idx="697">
                  <c:v>3</c:v>
                </c:pt>
                <c:pt idx="698">
                  <c:v>3.25</c:v>
                </c:pt>
                <c:pt idx="699">
                  <c:v>2.94</c:v>
                </c:pt>
                <c:pt idx="700">
                  <c:v>2.25</c:v>
                </c:pt>
                <c:pt idx="701">
                  <c:v>2.38</c:v>
                </c:pt>
                <c:pt idx="702">
                  <c:v>2.63</c:v>
                </c:pt>
                <c:pt idx="703">
                  <c:v>2.44</c:v>
                </c:pt>
                <c:pt idx="704">
                  <c:v>2.63</c:v>
                </c:pt>
                <c:pt idx="705">
                  <c:v>2.81</c:v>
                </c:pt>
                <c:pt idx="706">
                  <c:v>2.88</c:v>
                </c:pt>
                <c:pt idx="707">
                  <c:v>2.63</c:v>
                </c:pt>
                <c:pt idx="708">
                  <c:v>3</c:v>
                </c:pt>
                <c:pt idx="709">
                  <c:v>2.81</c:v>
                </c:pt>
                <c:pt idx="710">
                  <c:v>2.88</c:v>
                </c:pt>
                <c:pt idx="711">
                  <c:v>3</c:v>
                </c:pt>
                <c:pt idx="712">
                  <c:v>3</c:v>
                </c:pt>
                <c:pt idx="713">
                  <c:v>2.88</c:v>
                </c:pt>
                <c:pt idx="714">
                  <c:v>2.25</c:v>
                </c:pt>
                <c:pt idx="715">
                  <c:v>1.75</c:v>
                </c:pt>
                <c:pt idx="716">
                  <c:v>2.19</c:v>
                </c:pt>
                <c:pt idx="717">
                  <c:v>2.75</c:v>
                </c:pt>
                <c:pt idx="718">
                  <c:v>2.44</c:v>
                </c:pt>
                <c:pt idx="719">
                  <c:v>2.38</c:v>
                </c:pt>
                <c:pt idx="720">
                  <c:v>2</c:v>
                </c:pt>
                <c:pt idx="721">
                  <c:v>1.66</c:v>
                </c:pt>
                <c:pt idx="722">
                  <c:v>1.56</c:v>
                </c:pt>
                <c:pt idx="723">
                  <c:v>1.63</c:v>
                </c:pt>
                <c:pt idx="724">
                  <c:v>1.06</c:v>
                </c:pt>
                <c:pt idx="725">
                  <c:v>1.81</c:v>
                </c:pt>
                <c:pt idx="726">
                  <c:v>0.13</c:v>
                </c:pt>
                <c:pt idx="727">
                  <c:v>0.13</c:v>
                </c:pt>
                <c:pt idx="728">
                  <c:v>0.28000000000000003</c:v>
                </c:pt>
                <c:pt idx="729">
                  <c:v>0.06</c:v>
                </c:pt>
                <c:pt idx="730">
                  <c:v>-1.63</c:v>
                </c:pt>
                <c:pt idx="731">
                  <c:v>-0.25</c:v>
                </c:pt>
                <c:pt idx="732">
                  <c:v>-0.75</c:v>
                </c:pt>
                <c:pt idx="733">
                  <c:v>-0.06</c:v>
                </c:pt>
                <c:pt idx="734">
                  <c:v>0.13</c:v>
                </c:pt>
                <c:pt idx="735">
                  <c:v>-0.56000000000000005</c:v>
                </c:pt>
                <c:pt idx="736">
                  <c:v>0</c:v>
                </c:pt>
                <c:pt idx="737">
                  <c:v>0.25</c:v>
                </c:pt>
                <c:pt idx="738">
                  <c:v>0.91</c:v>
                </c:pt>
                <c:pt idx="739">
                  <c:v>0.53</c:v>
                </c:pt>
                <c:pt idx="740">
                  <c:v>0.94</c:v>
                </c:pt>
                <c:pt idx="741">
                  <c:v>0.81</c:v>
                </c:pt>
                <c:pt idx="742">
                  <c:v>0.16</c:v>
                </c:pt>
                <c:pt idx="743">
                  <c:v>0.19</c:v>
                </c:pt>
                <c:pt idx="744">
                  <c:v>0.84</c:v>
                </c:pt>
                <c:pt idx="745">
                  <c:v>0.28000000000000003</c:v>
                </c:pt>
                <c:pt idx="746">
                  <c:v>0.63</c:v>
                </c:pt>
                <c:pt idx="747">
                  <c:v>0.31</c:v>
                </c:pt>
                <c:pt idx="748">
                  <c:v>0.09</c:v>
                </c:pt>
                <c:pt idx="749">
                  <c:v>0.5</c:v>
                </c:pt>
                <c:pt idx="750">
                  <c:v>0.5</c:v>
                </c:pt>
                <c:pt idx="751">
                  <c:v>0.5</c:v>
                </c:pt>
                <c:pt idx="752">
                  <c:v>0.81</c:v>
                </c:pt>
                <c:pt idx="753">
                  <c:v>0.66</c:v>
                </c:pt>
                <c:pt idx="754">
                  <c:v>1</c:v>
                </c:pt>
                <c:pt idx="755">
                  <c:v>0.88</c:v>
                </c:pt>
                <c:pt idx="756">
                  <c:v>0.81</c:v>
                </c:pt>
                <c:pt idx="757">
                  <c:v>0.25</c:v>
                </c:pt>
                <c:pt idx="758">
                  <c:v>0.38</c:v>
                </c:pt>
                <c:pt idx="759">
                  <c:v>1.69</c:v>
                </c:pt>
                <c:pt idx="760">
                  <c:v>1.71</c:v>
                </c:pt>
                <c:pt idx="761">
                  <c:v>1.69</c:v>
                </c:pt>
                <c:pt idx="762">
                  <c:v>1.81</c:v>
                </c:pt>
                <c:pt idx="763">
                  <c:v>1.83</c:v>
                </c:pt>
                <c:pt idx="764">
                  <c:v>2.16</c:v>
                </c:pt>
                <c:pt idx="765">
                  <c:v>2.33</c:v>
                </c:pt>
                <c:pt idx="766">
                  <c:v>2.13</c:v>
                </c:pt>
                <c:pt idx="767">
                  <c:v>2.97</c:v>
                </c:pt>
                <c:pt idx="768">
                  <c:v>1.91</c:v>
                </c:pt>
                <c:pt idx="769">
                  <c:v>1.59</c:v>
                </c:pt>
                <c:pt idx="770">
                  <c:v>1.63</c:v>
                </c:pt>
                <c:pt idx="771">
                  <c:v>1.66</c:v>
                </c:pt>
                <c:pt idx="772">
                  <c:v>1.56</c:v>
                </c:pt>
                <c:pt idx="773">
                  <c:v>1.75</c:v>
                </c:pt>
                <c:pt idx="774">
                  <c:v>1</c:v>
                </c:pt>
              </c:numCache>
            </c:numRef>
          </c:val>
          <c:smooth val="0"/>
        </c:ser>
        <c:dLbls>
          <c:showLegendKey val="0"/>
          <c:showVal val="0"/>
          <c:showCatName val="0"/>
          <c:showSerName val="0"/>
          <c:showPercent val="0"/>
          <c:showBubbleSize val="0"/>
        </c:dLbls>
        <c:marker val="1"/>
        <c:smooth val="0"/>
        <c:axId val="78770176"/>
        <c:axId val="78771712"/>
      </c:lineChart>
      <c:dateAx>
        <c:axId val="78770176"/>
        <c:scaling>
          <c:orientation val="minMax"/>
        </c:scaling>
        <c:delete val="0"/>
        <c:axPos val="b"/>
        <c:numFmt formatCode="[$-409]mmm\-yy;@" sourceLinked="1"/>
        <c:majorTickMark val="out"/>
        <c:minorTickMark val="none"/>
        <c:tickLblPos val="low"/>
        <c:txPr>
          <a:bodyPr rot="-5400000" vert="horz"/>
          <a:lstStyle/>
          <a:p>
            <a:pPr>
              <a:defRPr/>
            </a:pPr>
            <a:endParaRPr lang="en-US"/>
          </a:p>
        </c:txPr>
        <c:crossAx val="78771712"/>
        <c:crosses val="autoZero"/>
        <c:auto val="1"/>
        <c:lblOffset val="100"/>
        <c:baseTimeUnit val="months"/>
        <c:majorUnit val="60"/>
        <c:majorTimeUnit val="months"/>
      </c:dateAx>
      <c:valAx>
        <c:axId val="78771712"/>
        <c:scaling>
          <c:orientation val="minMax"/>
        </c:scaling>
        <c:delete val="0"/>
        <c:axPos val="l"/>
        <c:majorGridlines/>
        <c:title>
          <c:tx>
            <c:rich>
              <a:bodyPr rot="-5400000" vert="horz"/>
              <a:lstStyle/>
              <a:p>
                <a:pPr>
                  <a:defRPr b="0"/>
                </a:pPr>
                <a:r>
                  <a:rPr lang="en-US" b="0"/>
                  <a:t>Percent Premium</a:t>
                </a:r>
              </a:p>
            </c:rich>
          </c:tx>
          <c:layout/>
          <c:overlay val="0"/>
        </c:title>
        <c:numFmt formatCode="0" sourceLinked="0"/>
        <c:majorTickMark val="out"/>
        <c:minorTickMark val="none"/>
        <c:tickLblPos val="nextTo"/>
        <c:crossAx val="78770176"/>
        <c:crosses val="autoZero"/>
        <c:crossBetween val="between"/>
        <c:majorUnit val="1"/>
      </c:valAx>
    </c:plotArea>
    <c:plotVisOnly val="1"/>
    <c:dispBlanksAs val="gap"/>
    <c:showDLblsOverMax val="0"/>
  </c:chart>
  <c:spPr>
    <a:ln>
      <a:noFill/>
    </a:ln>
  </c:spPr>
  <c:txPr>
    <a:bodyPr/>
    <a:lstStyle/>
    <a:p>
      <a:pPr>
        <a:defRPr sz="2000">
          <a:latin typeface="Times New Roman" pitchFamily="18" charset="0"/>
          <a:cs typeface="Times New Roman" pitchFamily="18" charset="0"/>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v>Agio</c:v>
          </c:tx>
          <c:spPr>
            <a:ln w="28575">
              <a:solidFill>
                <a:sysClr val="windowText" lastClr="000000"/>
              </a:solidFill>
            </a:ln>
          </c:spPr>
          <c:marker>
            <c:symbol val="none"/>
          </c:marker>
          <c:cat>
            <c:numRef>
              <c:f>Sheet1!$F$6:$F$780</c:f>
              <c:numCache>
                <c:formatCode>[$-409]mmm\-yy;@</c:formatCode>
                <c:ptCount val="775"/>
                <c:pt idx="0">
                  <c:v>631872</c:v>
                </c:pt>
                <c:pt idx="1">
                  <c:v>631903</c:v>
                </c:pt>
                <c:pt idx="2">
                  <c:v>631931</c:v>
                </c:pt>
                <c:pt idx="3">
                  <c:v>631962</c:v>
                </c:pt>
                <c:pt idx="4">
                  <c:v>631992</c:v>
                </c:pt>
                <c:pt idx="5">
                  <c:v>632023</c:v>
                </c:pt>
                <c:pt idx="6">
                  <c:v>632053</c:v>
                </c:pt>
                <c:pt idx="7">
                  <c:v>632084</c:v>
                </c:pt>
                <c:pt idx="8">
                  <c:v>632115</c:v>
                </c:pt>
                <c:pt idx="9">
                  <c:v>632145</c:v>
                </c:pt>
                <c:pt idx="10">
                  <c:v>632176</c:v>
                </c:pt>
                <c:pt idx="11">
                  <c:v>632206</c:v>
                </c:pt>
                <c:pt idx="12">
                  <c:v>632237</c:v>
                </c:pt>
                <c:pt idx="13">
                  <c:v>632268</c:v>
                </c:pt>
                <c:pt idx="14">
                  <c:v>632296</c:v>
                </c:pt>
                <c:pt idx="15">
                  <c:v>632327</c:v>
                </c:pt>
                <c:pt idx="16">
                  <c:v>632357</c:v>
                </c:pt>
                <c:pt idx="17">
                  <c:v>632388</c:v>
                </c:pt>
                <c:pt idx="18">
                  <c:v>632418</c:v>
                </c:pt>
                <c:pt idx="19">
                  <c:v>632449</c:v>
                </c:pt>
                <c:pt idx="20">
                  <c:v>632480</c:v>
                </c:pt>
                <c:pt idx="21">
                  <c:v>632510</c:v>
                </c:pt>
                <c:pt idx="22">
                  <c:v>632541</c:v>
                </c:pt>
                <c:pt idx="23">
                  <c:v>632571</c:v>
                </c:pt>
                <c:pt idx="24">
                  <c:v>632602</c:v>
                </c:pt>
                <c:pt idx="25">
                  <c:v>632633</c:v>
                </c:pt>
                <c:pt idx="26">
                  <c:v>632662</c:v>
                </c:pt>
                <c:pt idx="27">
                  <c:v>632693</c:v>
                </c:pt>
                <c:pt idx="28">
                  <c:v>632723</c:v>
                </c:pt>
                <c:pt idx="29">
                  <c:v>632754</c:v>
                </c:pt>
                <c:pt idx="30">
                  <c:v>632784</c:v>
                </c:pt>
                <c:pt idx="31">
                  <c:v>632815</c:v>
                </c:pt>
                <c:pt idx="32">
                  <c:v>632846</c:v>
                </c:pt>
                <c:pt idx="33">
                  <c:v>632876</c:v>
                </c:pt>
                <c:pt idx="34">
                  <c:v>632907</c:v>
                </c:pt>
                <c:pt idx="35">
                  <c:v>632937</c:v>
                </c:pt>
                <c:pt idx="36">
                  <c:v>632968</c:v>
                </c:pt>
                <c:pt idx="37">
                  <c:v>632999</c:v>
                </c:pt>
                <c:pt idx="38">
                  <c:v>633027</c:v>
                </c:pt>
                <c:pt idx="39">
                  <c:v>633058</c:v>
                </c:pt>
                <c:pt idx="40">
                  <c:v>633088</c:v>
                </c:pt>
                <c:pt idx="41">
                  <c:v>633119</c:v>
                </c:pt>
                <c:pt idx="42">
                  <c:v>633149</c:v>
                </c:pt>
                <c:pt idx="43">
                  <c:v>633180</c:v>
                </c:pt>
                <c:pt idx="44">
                  <c:v>633211</c:v>
                </c:pt>
                <c:pt idx="45">
                  <c:v>633241</c:v>
                </c:pt>
                <c:pt idx="46">
                  <c:v>633272</c:v>
                </c:pt>
                <c:pt idx="47">
                  <c:v>633302</c:v>
                </c:pt>
                <c:pt idx="48">
                  <c:v>633333</c:v>
                </c:pt>
                <c:pt idx="49">
                  <c:v>633364</c:v>
                </c:pt>
                <c:pt idx="50">
                  <c:v>633392</c:v>
                </c:pt>
                <c:pt idx="51">
                  <c:v>633423</c:v>
                </c:pt>
                <c:pt idx="52">
                  <c:v>633453</c:v>
                </c:pt>
                <c:pt idx="53">
                  <c:v>633484</c:v>
                </c:pt>
                <c:pt idx="54">
                  <c:v>633514</c:v>
                </c:pt>
                <c:pt idx="55">
                  <c:v>633545</c:v>
                </c:pt>
                <c:pt idx="56">
                  <c:v>633576</c:v>
                </c:pt>
                <c:pt idx="57">
                  <c:v>633606</c:v>
                </c:pt>
                <c:pt idx="58">
                  <c:v>633637</c:v>
                </c:pt>
                <c:pt idx="59">
                  <c:v>633667</c:v>
                </c:pt>
                <c:pt idx="60">
                  <c:v>633698</c:v>
                </c:pt>
                <c:pt idx="61">
                  <c:v>633729</c:v>
                </c:pt>
                <c:pt idx="62">
                  <c:v>633757</c:v>
                </c:pt>
                <c:pt idx="63">
                  <c:v>633788</c:v>
                </c:pt>
                <c:pt idx="64">
                  <c:v>633818</c:v>
                </c:pt>
                <c:pt idx="65">
                  <c:v>633849</c:v>
                </c:pt>
                <c:pt idx="66">
                  <c:v>633879</c:v>
                </c:pt>
                <c:pt idx="67">
                  <c:v>633910</c:v>
                </c:pt>
                <c:pt idx="68">
                  <c:v>633941</c:v>
                </c:pt>
                <c:pt idx="69">
                  <c:v>633971</c:v>
                </c:pt>
                <c:pt idx="70">
                  <c:v>634002</c:v>
                </c:pt>
                <c:pt idx="71">
                  <c:v>634032</c:v>
                </c:pt>
                <c:pt idx="72">
                  <c:v>634063</c:v>
                </c:pt>
                <c:pt idx="73">
                  <c:v>634094</c:v>
                </c:pt>
                <c:pt idx="74">
                  <c:v>634123</c:v>
                </c:pt>
                <c:pt idx="75">
                  <c:v>634154</c:v>
                </c:pt>
                <c:pt idx="76">
                  <c:v>634184</c:v>
                </c:pt>
                <c:pt idx="77">
                  <c:v>634215</c:v>
                </c:pt>
                <c:pt idx="78">
                  <c:v>634245</c:v>
                </c:pt>
                <c:pt idx="79">
                  <c:v>634276</c:v>
                </c:pt>
                <c:pt idx="80">
                  <c:v>634307</c:v>
                </c:pt>
                <c:pt idx="81">
                  <c:v>634337</c:v>
                </c:pt>
                <c:pt idx="82">
                  <c:v>634368</c:v>
                </c:pt>
                <c:pt idx="83">
                  <c:v>634398</c:v>
                </c:pt>
                <c:pt idx="84">
                  <c:v>634429</c:v>
                </c:pt>
                <c:pt idx="85">
                  <c:v>634460</c:v>
                </c:pt>
                <c:pt idx="86">
                  <c:v>634488</c:v>
                </c:pt>
                <c:pt idx="87">
                  <c:v>634519</c:v>
                </c:pt>
                <c:pt idx="88">
                  <c:v>634549</c:v>
                </c:pt>
                <c:pt idx="89">
                  <c:v>634580</c:v>
                </c:pt>
                <c:pt idx="90">
                  <c:v>634610</c:v>
                </c:pt>
                <c:pt idx="91">
                  <c:v>634641</c:v>
                </c:pt>
                <c:pt idx="92">
                  <c:v>634672</c:v>
                </c:pt>
                <c:pt idx="93">
                  <c:v>634702</c:v>
                </c:pt>
                <c:pt idx="94">
                  <c:v>634733</c:v>
                </c:pt>
                <c:pt idx="95">
                  <c:v>634763</c:v>
                </c:pt>
                <c:pt idx="96">
                  <c:v>634794</c:v>
                </c:pt>
                <c:pt idx="97">
                  <c:v>634825</c:v>
                </c:pt>
                <c:pt idx="98">
                  <c:v>634853</c:v>
                </c:pt>
                <c:pt idx="99">
                  <c:v>634884</c:v>
                </c:pt>
                <c:pt idx="100">
                  <c:v>634914</c:v>
                </c:pt>
                <c:pt idx="101">
                  <c:v>634945</c:v>
                </c:pt>
                <c:pt idx="102">
                  <c:v>634975</c:v>
                </c:pt>
                <c:pt idx="103">
                  <c:v>635006</c:v>
                </c:pt>
                <c:pt idx="104">
                  <c:v>635037</c:v>
                </c:pt>
                <c:pt idx="105">
                  <c:v>635067</c:v>
                </c:pt>
                <c:pt idx="106">
                  <c:v>635098</c:v>
                </c:pt>
                <c:pt idx="107">
                  <c:v>635128</c:v>
                </c:pt>
                <c:pt idx="108">
                  <c:v>635159</c:v>
                </c:pt>
                <c:pt idx="109">
                  <c:v>635190</c:v>
                </c:pt>
                <c:pt idx="110">
                  <c:v>635218</c:v>
                </c:pt>
                <c:pt idx="111">
                  <c:v>635249</c:v>
                </c:pt>
                <c:pt idx="112">
                  <c:v>635279</c:v>
                </c:pt>
                <c:pt idx="113">
                  <c:v>635310</c:v>
                </c:pt>
                <c:pt idx="114">
                  <c:v>635340</c:v>
                </c:pt>
                <c:pt idx="115">
                  <c:v>635371</c:v>
                </c:pt>
                <c:pt idx="116">
                  <c:v>635402</c:v>
                </c:pt>
                <c:pt idx="117">
                  <c:v>635432</c:v>
                </c:pt>
                <c:pt idx="118">
                  <c:v>635463</c:v>
                </c:pt>
                <c:pt idx="119">
                  <c:v>635493</c:v>
                </c:pt>
                <c:pt idx="120">
                  <c:v>635524</c:v>
                </c:pt>
                <c:pt idx="121">
                  <c:v>635555</c:v>
                </c:pt>
                <c:pt idx="122">
                  <c:v>635584</c:v>
                </c:pt>
                <c:pt idx="123">
                  <c:v>635615</c:v>
                </c:pt>
                <c:pt idx="124">
                  <c:v>635645</c:v>
                </c:pt>
                <c:pt idx="125">
                  <c:v>635676</c:v>
                </c:pt>
                <c:pt idx="126">
                  <c:v>635706</c:v>
                </c:pt>
                <c:pt idx="127">
                  <c:v>635737</c:v>
                </c:pt>
                <c:pt idx="128">
                  <c:v>635768</c:v>
                </c:pt>
                <c:pt idx="129">
                  <c:v>635798</c:v>
                </c:pt>
                <c:pt idx="130">
                  <c:v>635829</c:v>
                </c:pt>
                <c:pt idx="131">
                  <c:v>635859</c:v>
                </c:pt>
                <c:pt idx="132">
                  <c:v>635890</c:v>
                </c:pt>
                <c:pt idx="133">
                  <c:v>635921</c:v>
                </c:pt>
                <c:pt idx="134">
                  <c:v>635949</c:v>
                </c:pt>
                <c:pt idx="135">
                  <c:v>635980</c:v>
                </c:pt>
                <c:pt idx="136">
                  <c:v>636010</c:v>
                </c:pt>
                <c:pt idx="137">
                  <c:v>636041</c:v>
                </c:pt>
                <c:pt idx="138">
                  <c:v>636071</c:v>
                </c:pt>
                <c:pt idx="139">
                  <c:v>636102</c:v>
                </c:pt>
                <c:pt idx="140">
                  <c:v>636133</c:v>
                </c:pt>
                <c:pt idx="141">
                  <c:v>636163</c:v>
                </c:pt>
                <c:pt idx="142">
                  <c:v>636194</c:v>
                </c:pt>
                <c:pt idx="143">
                  <c:v>636224</c:v>
                </c:pt>
                <c:pt idx="144">
                  <c:v>636255</c:v>
                </c:pt>
                <c:pt idx="145">
                  <c:v>636286</c:v>
                </c:pt>
                <c:pt idx="146">
                  <c:v>636314</c:v>
                </c:pt>
                <c:pt idx="147">
                  <c:v>636345</c:v>
                </c:pt>
                <c:pt idx="148">
                  <c:v>636375</c:v>
                </c:pt>
                <c:pt idx="149">
                  <c:v>636406</c:v>
                </c:pt>
                <c:pt idx="150">
                  <c:v>636436</c:v>
                </c:pt>
                <c:pt idx="151">
                  <c:v>636467</c:v>
                </c:pt>
                <c:pt idx="152">
                  <c:v>636498</c:v>
                </c:pt>
                <c:pt idx="153">
                  <c:v>636528</c:v>
                </c:pt>
                <c:pt idx="154">
                  <c:v>636559</c:v>
                </c:pt>
                <c:pt idx="155">
                  <c:v>636589</c:v>
                </c:pt>
                <c:pt idx="156">
                  <c:v>636620</c:v>
                </c:pt>
                <c:pt idx="157">
                  <c:v>636651</c:v>
                </c:pt>
                <c:pt idx="158">
                  <c:v>636679</c:v>
                </c:pt>
                <c:pt idx="159">
                  <c:v>636710</c:v>
                </c:pt>
                <c:pt idx="160">
                  <c:v>636740</c:v>
                </c:pt>
                <c:pt idx="161">
                  <c:v>636771</c:v>
                </c:pt>
                <c:pt idx="162">
                  <c:v>636801</c:v>
                </c:pt>
                <c:pt idx="163">
                  <c:v>636832</c:v>
                </c:pt>
                <c:pt idx="164">
                  <c:v>636863</c:v>
                </c:pt>
                <c:pt idx="165">
                  <c:v>636893</c:v>
                </c:pt>
                <c:pt idx="166">
                  <c:v>636924</c:v>
                </c:pt>
                <c:pt idx="167">
                  <c:v>636954</c:v>
                </c:pt>
                <c:pt idx="168">
                  <c:v>636985</c:v>
                </c:pt>
                <c:pt idx="169">
                  <c:v>637016</c:v>
                </c:pt>
                <c:pt idx="170">
                  <c:v>637045</c:v>
                </c:pt>
                <c:pt idx="171">
                  <c:v>637076</c:v>
                </c:pt>
                <c:pt idx="172">
                  <c:v>637106</c:v>
                </c:pt>
                <c:pt idx="173">
                  <c:v>637137</c:v>
                </c:pt>
                <c:pt idx="174">
                  <c:v>637167</c:v>
                </c:pt>
                <c:pt idx="175">
                  <c:v>637198</c:v>
                </c:pt>
                <c:pt idx="176">
                  <c:v>637229</c:v>
                </c:pt>
                <c:pt idx="177">
                  <c:v>637259</c:v>
                </c:pt>
                <c:pt idx="178">
                  <c:v>637290</c:v>
                </c:pt>
                <c:pt idx="179">
                  <c:v>637320</c:v>
                </c:pt>
                <c:pt idx="180">
                  <c:v>637351</c:v>
                </c:pt>
                <c:pt idx="181">
                  <c:v>637382</c:v>
                </c:pt>
                <c:pt idx="182">
                  <c:v>637410</c:v>
                </c:pt>
                <c:pt idx="183">
                  <c:v>637441</c:v>
                </c:pt>
                <c:pt idx="184">
                  <c:v>637471</c:v>
                </c:pt>
                <c:pt idx="185">
                  <c:v>637502</c:v>
                </c:pt>
                <c:pt idx="186">
                  <c:v>637532</c:v>
                </c:pt>
                <c:pt idx="187">
                  <c:v>637563</c:v>
                </c:pt>
                <c:pt idx="188">
                  <c:v>637594</c:v>
                </c:pt>
                <c:pt idx="189">
                  <c:v>637624</c:v>
                </c:pt>
                <c:pt idx="190">
                  <c:v>637655</c:v>
                </c:pt>
                <c:pt idx="191">
                  <c:v>637685</c:v>
                </c:pt>
                <c:pt idx="192">
                  <c:v>637716</c:v>
                </c:pt>
                <c:pt idx="193">
                  <c:v>637747</c:v>
                </c:pt>
                <c:pt idx="194">
                  <c:v>637775</c:v>
                </c:pt>
                <c:pt idx="195">
                  <c:v>637806</c:v>
                </c:pt>
                <c:pt idx="196">
                  <c:v>637836</c:v>
                </c:pt>
                <c:pt idx="197">
                  <c:v>637867</c:v>
                </c:pt>
                <c:pt idx="198">
                  <c:v>637897</c:v>
                </c:pt>
                <c:pt idx="199">
                  <c:v>637928</c:v>
                </c:pt>
                <c:pt idx="200">
                  <c:v>637959</c:v>
                </c:pt>
                <c:pt idx="201">
                  <c:v>637989</c:v>
                </c:pt>
                <c:pt idx="202">
                  <c:v>638020</c:v>
                </c:pt>
                <c:pt idx="203">
                  <c:v>638050</c:v>
                </c:pt>
                <c:pt idx="204">
                  <c:v>638081</c:v>
                </c:pt>
                <c:pt idx="205">
                  <c:v>638112</c:v>
                </c:pt>
                <c:pt idx="206">
                  <c:v>638140</c:v>
                </c:pt>
                <c:pt idx="207">
                  <c:v>638171</c:v>
                </c:pt>
                <c:pt idx="208">
                  <c:v>638201</c:v>
                </c:pt>
                <c:pt idx="209">
                  <c:v>638232</c:v>
                </c:pt>
                <c:pt idx="210">
                  <c:v>638262</c:v>
                </c:pt>
                <c:pt idx="211">
                  <c:v>638293</c:v>
                </c:pt>
                <c:pt idx="212">
                  <c:v>638324</c:v>
                </c:pt>
                <c:pt idx="213">
                  <c:v>638354</c:v>
                </c:pt>
                <c:pt idx="214">
                  <c:v>638385</c:v>
                </c:pt>
                <c:pt idx="215">
                  <c:v>638415</c:v>
                </c:pt>
                <c:pt idx="216">
                  <c:v>638446</c:v>
                </c:pt>
                <c:pt idx="217">
                  <c:v>638477</c:v>
                </c:pt>
                <c:pt idx="218">
                  <c:v>638506</c:v>
                </c:pt>
                <c:pt idx="219">
                  <c:v>638537</c:v>
                </c:pt>
                <c:pt idx="220">
                  <c:v>638567</c:v>
                </c:pt>
                <c:pt idx="221">
                  <c:v>638598</c:v>
                </c:pt>
                <c:pt idx="222">
                  <c:v>638628</c:v>
                </c:pt>
                <c:pt idx="223">
                  <c:v>638659</c:v>
                </c:pt>
                <c:pt idx="224">
                  <c:v>638690</c:v>
                </c:pt>
                <c:pt idx="225">
                  <c:v>638720</c:v>
                </c:pt>
                <c:pt idx="226">
                  <c:v>638751</c:v>
                </c:pt>
                <c:pt idx="227">
                  <c:v>638781</c:v>
                </c:pt>
                <c:pt idx="228">
                  <c:v>638812</c:v>
                </c:pt>
                <c:pt idx="229">
                  <c:v>638843</c:v>
                </c:pt>
                <c:pt idx="230">
                  <c:v>638871</c:v>
                </c:pt>
                <c:pt idx="231">
                  <c:v>638902</c:v>
                </c:pt>
                <c:pt idx="232">
                  <c:v>638932</c:v>
                </c:pt>
                <c:pt idx="233">
                  <c:v>638963</c:v>
                </c:pt>
                <c:pt idx="234">
                  <c:v>638993</c:v>
                </c:pt>
                <c:pt idx="235">
                  <c:v>639024</c:v>
                </c:pt>
                <c:pt idx="236">
                  <c:v>639055</c:v>
                </c:pt>
                <c:pt idx="237">
                  <c:v>639085</c:v>
                </c:pt>
                <c:pt idx="238">
                  <c:v>639116</c:v>
                </c:pt>
                <c:pt idx="239">
                  <c:v>639146</c:v>
                </c:pt>
                <c:pt idx="240">
                  <c:v>639177</c:v>
                </c:pt>
                <c:pt idx="241">
                  <c:v>639208</c:v>
                </c:pt>
                <c:pt idx="242">
                  <c:v>639236</c:v>
                </c:pt>
                <c:pt idx="243">
                  <c:v>639267</c:v>
                </c:pt>
                <c:pt idx="244">
                  <c:v>639297</c:v>
                </c:pt>
                <c:pt idx="245">
                  <c:v>639328</c:v>
                </c:pt>
                <c:pt idx="246">
                  <c:v>639358</c:v>
                </c:pt>
                <c:pt idx="247">
                  <c:v>639389</c:v>
                </c:pt>
                <c:pt idx="248">
                  <c:v>639420</c:v>
                </c:pt>
                <c:pt idx="249">
                  <c:v>639450</c:v>
                </c:pt>
                <c:pt idx="250">
                  <c:v>639481</c:v>
                </c:pt>
                <c:pt idx="251">
                  <c:v>639511</c:v>
                </c:pt>
                <c:pt idx="252">
                  <c:v>639542</c:v>
                </c:pt>
                <c:pt idx="253">
                  <c:v>639573</c:v>
                </c:pt>
                <c:pt idx="254">
                  <c:v>639601</c:v>
                </c:pt>
                <c:pt idx="255">
                  <c:v>639632</c:v>
                </c:pt>
                <c:pt idx="256">
                  <c:v>639662</c:v>
                </c:pt>
                <c:pt idx="257">
                  <c:v>639693</c:v>
                </c:pt>
                <c:pt idx="258">
                  <c:v>639723</c:v>
                </c:pt>
                <c:pt idx="259">
                  <c:v>639754</c:v>
                </c:pt>
                <c:pt idx="260">
                  <c:v>639785</c:v>
                </c:pt>
                <c:pt idx="261">
                  <c:v>639815</c:v>
                </c:pt>
                <c:pt idx="262">
                  <c:v>639846</c:v>
                </c:pt>
                <c:pt idx="263">
                  <c:v>639876</c:v>
                </c:pt>
                <c:pt idx="264">
                  <c:v>639907</c:v>
                </c:pt>
                <c:pt idx="265">
                  <c:v>639938</c:v>
                </c:pt>
                <c:pt idx="266">
                  <c:v>639967</c:v>
                </c:pt>
                <c:pt idx="267">
                  <c:v>639998</c:v>
                </c:pt>
                <c:pt idx="268">
                  <c:v>640028</c:v>
                </c:pt>
                <c:pt idx="269">
                  <c:v>640059</c:v>
                </c:pt>
                <c:pt idx="270">
                  <c:v>640089</c:v>
                </c:pt>
                <c:pt idx="271">
                  <c:v>640120</c:v>
                </c:pt>
                <c:pt idx="272">
                  <c:v>640151</c:v>
                </c:pt>
                <c:pt idx="273">
                  <c:v>640181</c:v>
                </c:pt>
                <c:pt idx="274">
                  <c:v>640212</c:v>
                </c:pt>
                <c:pt idx="275">
                  <c:v>640242</c:v>
                </c:pt>
                <c:pt idx="276">
                  <c:v>640273</c:v>
                </c:pt>
                <c:pt idx="277">
                  <c:v>640304</c:v>
                </c:pt>
                <c:pt idx="278">
                  <c:v>640332</c:v>
                </c:pt>
                <c:pt idx="279">
                  <c:v>640363</c:v>
                </c:pt>
                <c:pt idx="280">
                  <c:v>640393</c:v>
                </c:pt>
                <c:pt idx="281">
                  <c:v>640424</c:v>
                </c:pt>
                <c:pt idx="282">
                  <c:v>640454</c:v>
                </c:pt>
                <c:pt idx="283">
                  <c:v>640485</c:v>
                </c:pt>
                <c:pt idx="284">
                  <c:v>640516</c:v>
                </c:pt>
                <c:pt idx="285">
                  <c:v>640546</c:v>
                </c:pt>
                <c:pt idx="286">
                  <c:v>640577</c:v>
                </c:pt>
                <c:pt idx="287">
                  <c:v>640607</c:v>
                </c:pt>
                <c:pt idx="288">
                  <c:v>640638</c:v>
                </c:pt>
                <c:pt idx="289">
                  <c:v>640669</c:v>
                </c:pt>
                <c:pt idx="290">
                  <c:v>640697</c:v>
                </c:pt>
                <c:pt idx="291">
                  <c:v>640728</c:v>
                </c:pt>
                <c:pt idx="292">
                  <c:v>640758</c:v>
                </c:pt>
                <c:pt idx="293">
                  <c:v>640789</c:v>
                </c:pt>
                <c:pt idx="294">
                  <c:v>640819</c:v>
                </c:pt>
                <c:pt idx="295">
                  <c:v>640850</c:v>
                </c:pt>
                <c:pt idx="296">
                  <c:v>640881</c:v>
                </c:pt>
                <c:pt idx="297">
                  <c:v>640911</c:v>
                </c:pt>
                <c:pt idx="298">
                  <c:v>640942</c:v>
                </c:pt>
                <c:pt idx="299">
                  <c:v>640972</c:v>
                </c:pt>
                <c:pt idx="300">
                  <c:v>641003</c:v>
                </c:pt>
                <c:pt idx="301">
                  <c:v>641034</c:v>
                </c:pt>
                <c:pt idx="302">
                  <c:v>641062</c:v>
                </c:pt>
                <c:pt idx="303">
                  <c:v>641093</c:v>
                </c:pt>
                <c:pt idx="304">
                  <c:v>641123</c:v>
                </c:pt>
                <c:pt idx="305">
                  <c:v>641154</c:v>
                </c:pt>
                <c:pt idx="306">
                  <c:v>641184</c:v>
                </c:pt>
                <c:pt idx="307">
                  <c:v>641215</c:v>
                </c:pt>
                <c:pt idx="308">
                  <c:v>641246</c:v>
                </c:pt>
                <c:pt idx="309">
                  <c:v>641276</c:v>
                </c:pt>
                <c:pt idx="310">
                  <c:v>641307</c:v>
                </c:pt>
                <c:pt idx="311">
                  <c:v>641337</c:v>
                </c:pt>
                <c:pt idx="312">
                  <c:v>641368</c:v>
                </c:pt>
                <c:pt idx="313">
                  <c:v>641399</c:v>
                </c:pt>
                <c:pt idx="314">
                  <c:v>641428</c:v>
                </c:pt>
                <c:pt idx="315">
                  <c:v>641459</c:v>
                </c:pt>
                <c:pt idx="316">
                  <c:v>641489</c:v>
                </c:pt>
                <c:pt idx="317">
                  <c:v>641520</c:v>
                </c:pt>
                <c:pt idx="318">
                  <c:v>641550</c:v>
                </c:pt>
                <c:pt idx="319">
                  <c:v>641581</c:v>
                </c:pt>
                <c:pt idx="320">
                  <c:v>641612</c:v>
                </c:pt>
                <c:pt idx="321">
                  <c:v>641642</c:v>
                </c:pt>
                <c:pt idx="322">
                  <c:v>641673</c:v>
                </c:pt>
                <c:pt idx="323">
                  <c:v>641703</c:v>
                </c:pt>
                <c:pt idx="324">
                  <c:v>641734</c:v>
                </c:pt>
                <c:pt idx="325">
                  <c:v>641765</c:v>
                </c:pt>
                <c:pt idx="326">
                  <c:v>641793</c:v>
                </c:pt>
                <c:pt idx="327">
                  <c:v>641824</c:v>
                </c:pt>
                <c:pt idx="328">
                  <c:v>641854</c:v>
                </c:pt>
                <c:pt idx="329">
                  <c:v>641885</c:v>
                </c:pt>
                <c:pt idx="330">
                  <c:v>641915</c:v>
                </c:pt>
                <c:pt idx="331">
                  <c:v>641946</c:v>
                </c:pt>
                <c:pt idx="332">
                  <c:v>641977</c:v>
                </c:pt>
                <c:pt idx="333">
                  <c:v>642007</c:v>
                </c:pt>
                <c:pt idx="334">
                  <c:v>642038</c:v>
                </c:pt>
                <c:pt idx="335">
                  <c:v>642068</c:v>
                </c:pt>
                <c:pt idx="336">
                  <c:v>642099</c:v>
                </c:pt>
                <c:pt idx="337">
                  <c:v>642130</c:v>
                </c:pt>
                <c:pt idx="338">
                  <c:v>642158</c:v>
                </c:pt>
                <c:pt idx="339">
                  <c:v>642189</c:v>
                </c:pt>
                <c:pt idx="340">
                  <c:v>642219</c:v>
                </c:pt>
                <c:pt idx="341">
                  <c:v>642250</c:v>
                </c:pt>
                <c:pt idx="342">
                  <c:v>642280</c:v>
                </c:pt>
                <c:pt idx="343">
                  <c:v>642311</c:v>
                </c:pt>
                <c:pt idx="344">
                  <c:v>642342</c:v>
                </c:pt>
                <c:pt idx="345">
                  <c:v>642372</c:v>
                </c:pt>
                <c:pt idx="346">
                  <c:v>642403</c:v>
                </c:pt>
                <c:pt idx="347">
                  <c:v>642433</c:v>
                </c:pt>
                <c:pt idx="348">
                  <c:v>642464</c:v>
                </c:pt>
                <c:pt idx="349">
                  <c:v>642495</c:v>
                </c:pt>
                <c:pt idx="350">
                  <c:v>642523</c:v>
                </c:pt>
                <c:pt idx="351">
                  <c:v>642554</c:v>
                </c:pt>
                <c:pt idx="352">
                  <c:v>642584</c:v>
                </c:pt>
                <c:pt idx="353">
                  <c:v>642615</c:v>
                </c:pt>
                <c:pt idx="354">
                  <c:v>642645</c:v>
                </c:pt>
                <c:pt idx="355">
                  <c:v>642676</c:v>
                </c:pt>
                <c:pt idx="356">
                  <c:v>642707</c:v>
                </c:pt>
                <c:pt idx="357">
                  <c:v>642737</c:v>
                </c:pt>
                <c:pt idx="358">
                  <c:v>642768</c:v>
                </c:pt>
                <c:pt idx="359">
                  <c:v>642798</c:v>
                </c:pt>
                <c:pt idx="360">
                  <c:v>642829</c:v>
                </c:pt>
                <c:pt idx="361">
                  <c:v>642860</c:v>
                </c:pt>
                <c:pt idx="362">
                  <c:v>642889</c:v>
                </c:pt>
                <c:pt idx="363">
                  <c:v>642920</c:v>
                </c:pt>
                <c:pt idx="364">
                  <c:v>642950</c:v>
                </c:pt>
                <c:pt idx="365">
                  <c:v>642981</c:v>
                </c:pt>
                <c:pt idx="366">
                  <c:v>643011</c:v>
                </c:pt>
                <c:pt idx="367">
                  <c:v>643042</c:v>
                </c:pt>
                <c:pt idx="368">
                  <c:v>643073</c:v>
                </c:pt>
                <c:pt idx="369">
                  <c:v>643103</c:v>
                </c:pt>
                <c:pt idx="370">
                  <c:v>643134</c:v>
                </c:pt>
                <c:pt idx="371">
                  <c:v>643164</c:v>
                </c:pt>
                <c:pt idx="372">
                  <c:v>643195</c:v>
                </c:pt>
                <c:pt idx="373">
                  <c:v>643226</c:v>
                </c:pt>
                <c:pt idx="374">
                  <c:v>643254</c:v>
                </c:pt>
                <c:pt idx="375">
                  <c:v>643285</c:v>
                </c:pt>
                <c:pt idx="376">
                  <c:v>643315</c:v>
                </c:pt>
                <c:pt idx="377">
                  <c:v>643346</c:v>
                </c:pt>
                <c:pt idx="378">
                  <c:v>643376</c:v>
                </c:pt>
                <c:pt idx="379">
                  <c:v>643407</c:v>
                </c:pt>
                <c:pt idx="380">
                  <c:v>643438</c:v>
                </c:pt>
                <c:pt idx="381">
                  <c:v>643468</c:v>
                </c:pt>
                <c:pt idx="382">
                  <c:v>643499</c:v>
                </c:pt>
                <c:pt idx="383">
                  <c:v>643529</c:v>
                </c:pt>
                <c:pt idx="384">
                  <c:v>643560</c:v>
                </c:pt>
                <c:pt idx="385">
                  <c:v>643591</c:v>
                </c:pt>
                <c:pt idx="386">
                  <c:v>643619</c:v>
                </c:pt>
                <c:pt idx="387">
                  <c:v>643650</c:v>
                </c:pt>
                <c:pt idx="388">
                  <c:v>643680</c:v>
                </c:pt>
                <c:pt idx="389">
                  <c:v>643711</c:v>
                </c:pt>
                <c:pt idx="390">
                  <c:v>643741</c:v>
                </c:pt>
                <c:pt idx="391">
                  <c:v>643772</c:v>
                </c:pt>
                <c:pt idx="392">
                  <c:v>643803</c:v>
                </c:pt>
                <c:pt idx="393">
                  <c:v>643833</c:v>
                </c:pt>
                <c:pt idx="394">
                  <c:v>643864</c:v>
                </c:pt>
                <c:pt idx="395">
                  <c:v>643894</c:v>
                </c:pt>
                <c:pt idx="396">
                  <c:v>643925</c:v>
                </c:pt>
                <c:pt idx="397">
                  <c:v>643956</c:v>
                </c:pt>
                <c:pt idx="398">
                  <c:v>643984</c:v>
                </c:pt>
                <c:pt idx="399">
                  <c:v>644015</c:v>
                </c:pt>
                <c:pt idx="400">
                  <c:v>644045</c:v>
                </c:pt>
                <c:pt idx="401">
                  <c:v>644076</c:v>
                </c:pt>
                <c:pt idx="402">
                  <c:v>644106</c:v>
                </c:pt>
                <c:pt idx="403">
                  <c:v>644137</c:v>
                </c:pt>
                <c:pt idx="404">
                  <c:v>644168</c:v>
                </c:pt>
                <c:pt idx="405">
                  <c:v>644198</c:v>
                </c:pt>
                <c:pt idx="406">
                  <c:v>644229</c:v>
                </c:pt>
                <c:pt idx="407">
                  <c:v>644259</c:v>
                </c:pt>
                <c:pt idx="408">
                  <c:v>644290</c:v>
                </c:pt>
                <c:pt idx="409">
                  <c:v>644321</c:v>
                </c:pt>
                <c:pt idx="410">
                  <c:v>644350</c:v>
                </c:pt>
                <c:pt idx="411">
                  <c:v>644381</c:v>
                </c:pt>
                <c:pt idx="412">
                  <c:v>644411</c:v>
                </c:pt>
                <c:pt idx="413">
                  <c:v>644442</c:v>
                </c:pt>
                <c:pt idx="414">
                  <c:v>644472</c:v>
                </c:pt>
                <c:pt idx="415">
                  <c:v>644503</c:v>
                </c:pt>
                <c:pt idx="416">
                  <c:v>644534</c:v>
                </c:pt>
                <c:pt idx="417">
                  <c:v>644564</c:v>
                </c:pt>
                <c:pt idx="418">
                  <c:v>644595</c:v>
                </c:pt>
                <c:pt idx="419">
                  <c:v>644625</c:v>
                </c:pt>
                <c:pt idx="420">
                  <c:v>644656</c:v>
                </c:pt>
                <c:pt idx="421">
                  <c:v>644687</c:v>
                </c:pt>
                <c:pt idx="422">
                  <c:v>644715</c:v>
                </c:pt>
                <c:pt idx="423">
                  <c:v>644746</c:v>
                </c:pt>
                <c:pt idx="424">
                  <c:v>644776</c:v>
                </c:pt>
                <c:pt idx="425">
                  <c:v>644807</c:v>
                </c:pt>
                <c:pt idx="426">
                  <c:v>644837</c:v>
                </c:pt>
                <c:pt idx="427">
                  <c:v>644868</c:v>
                </c:pt>
                <c:pt idx="428">
                  <c:v>644899</c:v>
                </c:pt>
                <c:pt idx="429">
                  <c:v>644929</c:v>
                </c:pt>
                <c:pt idx="430">
                  <c:v>644960</c:v>
                </c:pt>
                <c:pt idx="431">
                  <c:v>644990</c:v>
                </c:pt>
                <c:pt idx="432">
                  <c:v>645021</c:v>
                </c:pt>
                <c:pt idx="433">
                  <c:v>645052</c:v>
                </c:pt>
                <c:pt idx="434">
                  <c:v>645080</c:v>
                </c:pt>
                <c:pt idx="435">
                  <c:v>645111</c:v>
                </c:pt>
                <c:pt idx="436">
                  <c:v>645141</c:v>
                </c:pt>
                <c:pt idx="437">
                  <c:v>645172</c:v>
                </c:pt>
                <c:pt idx="438">
                  <c:v>645202</c:v>
                </c:pt>
                <c:pt idx="439">
                  <c:v>645233</c:v>
                </c:pt>
                <c:pt idx="440">
                  <c:v>645264</c:v>
                </c:pt>
                <c:pt idx="441">
                  <c:v>645294</c:v>
                </c:pt>
                <c:pt idx="442">
                  <c:v>645325</c:v>
                </c:pt>
                <c:pt idx="443">
                  <c:v>645355</c:v>
                </c:pt>
                <c:pt idx="444">
                  <c:v>645386</c:v>
                </c:pt>
                <c:pt idx="445">
                  <c:v>645417</c:v>
                </c:pt>
                <c:pt idx="446">
                  <c:v>645445</c:v>
                </c:pt>
                <c:pt idx="447">
                  <c:v>645476</c:v>
                </c:pt>
                <c:pt idx="448">
                  <c:v>645506</c:v>
                </c:pt>
                <c:pt idx="449">
                  <c:v>645537</c:v>
                </c:pt>
                <c:pt idx="450">
                  <c:v>645567</c:v>
                </c:pt>
                <c:pt idx="451">
                  <c:v>645598</c:v>
                </c:pt>
                <c:pt idx="452">
                  <c:v>645629</c:v>
                </c:pt>
                <c:pt idx="453">
                  <c:v>645659</c:v>
                </c:pt>
                <c:pt idx="454">
                  <c:v>645690</c:v>
                </c:pt>
                <c:pt idx="455">
                  <c:v>645720</c:v>
                </c:pt>
                <c:pt idx="456">
                  <c:v>645751</c:v>
                </c:pt>
                <c:pt idx="457">
                  <c:v>645782</c:v>
                </c:pt>
                <c:pt idx="458">
                  <c:v>645811</c:v>
                </c:pt>
                <c:pt idx="459">
                  <c:v>645842</c:v>
                </c:pt>
                <c:pt idx="460">
                  <c:v>645872</c:v>
                </c:pt>
                <c:pt idx="461">
                  <c:v>645903</c:v>
                </c:pt>
                <c:pt idx="462">
                  <c:v>645933</c:v>
                </c:pt>
                <c:pt idx="463">
                  <c:v>645964</c:v>
                </c:pt>
                <c:pt idx="464">
                  <c:v>645995</c:v>
                </c:pt>
                <c:pt idx="465">
                  <c:v>646025</c:v>
                </c:pt>
                <c:pt idx="466">
                  <c:v>646056</c:v>
                </c:pt>
                <c:pt idx="467">
                  <c:v>646086</c:v>
                </c:pt>
                <c:pt idx="468">
                  <c:v>646117</c:v>
                </c:pt>
                <c:pt idx="469">
                  <c:v>646148</c:v>
                </c:pt>
                <c:pt idx="470">
                  <c:v>646176</c:v>
                </c:pt>
                <c:pt idx="471">
                  <c:v>646207</c:v>
                </c:pt>
                <c:pt idx="472">
                  <c:v>646237</c:v>
                </c:pt>
                <c:pt idx="473">
                  <c:v>646268</c:v>
                </c:pt>
                <c:pt idx="474">
                  <c:v>646298</c:v>
                </c:pt>
                <c:pt idx="475">
                  <c:v>646329</c:v>
                </c:pt>
                <c:pt idx="476">
                  <c:v>646360</c:v>
                </c:pt>
                <c:pt idx="477">
                  <c:v>646390</c:v>
                </c:pt>
                <c:pt idx="478">
                  <c:v>646421</c:v>
                </c:pt>
                <c:pt idx="479">
                  <c:v>646451</c:v>
                </c:pt>
                <c:pt idx="480">
                  <c:v>646482</c:v>
                </c:pt>
                <c:pt idx="481">
                  <c:v>646513</c:v>
                </c:pt>
                <c:pt idx="482">
                  <c:v>646541</c:v>
                </c:pt>
                <c:pt idx="483">
                  <c:v>646572</c:v>
                </c:pt>
                <c:pt idx="484">
                  <c:v>646602</c:v>
                </c:pt>
                <c:pt idx="485">
                  <c:v>646633</c:v>
                </c:pt>
                <c:pt idx="486">
                  <c:v>646663</c:v>
                </c:pt>
                <c:pt idx="487">
                  <c:v>646694</c:v>
                </c:pt>
                <c:pt idx="488">
                  <c:v>646725</c:v>
                </c:pt>
                <c:pt idx="489">
                  <c:v>646755</c:v>
                </c:pt>
                <c:pt idx="490">
                  <c:v>646786</c:v>
                </c:pt>
                <c:pt idx="491">
                  <c:v>646816</c:v>
                </c:pt>
                <c:pt idx="492">
                  <c:v>646847</c:v>
                </c:pt>
                <c:pt idx="493">
                  <c:v>646878</c:v>
                </c:pt>
                <c:pt idx="494">
                  <c:v>646906</c:v>
                </c:pt>
                <c:pt idx="495">
                  <c:v>646937</c:v>
                </c:pt>
                <c:pt idx="496">
                  <c:v>646967</c:v>
                </c:pt>
                <c:pt idx="497">
                  <c:v>646998</c:v>
                </c:pt>
                <c:pt idx="498">
                  <c:v>647028</c:v>
                </c:pt>
                <c:pt idx="499">
                  <c:v>647059</c:v>
                </c:pt>
                <c:pt idx="500">
                  <c:v>647090</c:v>
                </c:pt>
                <c:pt idx="501">
                  <c:v>647120</c:v>
                </c:pt>
                <c:pt idx="502">
                  <c:v>647151</c:v>
                </c:pt>
                <c:pt idx="503">
                  <c:v>647181</c:v>
                </c:pt>
                <c:pt idx="504">
                  <c:v>647212</c:v>
                </c:pt>
                <c:pt idx="505">
                  <c:v>647243</c:v>
                </c:pt>
                <c:pt idx="506">
                  <c:v>647272</c:v>
                </c:pt>
                <c:pt idx="507">
                  <c:v>647303</c:v>
                </c:pt>
                <c:pt idx="508">
                  <c:v>647333</c:v>
                </c:pt>
                <c:pt idx="509">
                  <c:v>647364</c:v>
                </c:pt>
                <c:pt idx="510">
                  <c:v>647394</c:v>
                </c:pt>
                <c:pt idx="511">
                  <c:v>647425</c:v>
                </c:pt>
                <c:pt idx="512">
                  <c:v>647456</c:v>
                </c:pt>
                <c:pt idx="513">
                  <c:v>647486</c:v>
                </c:pt>
                <c:pt idx="514">
                  <c:v>647517</c:v>
                </c:pt>
                <c:pt idx="515">
                  <c:v>647547</c:v>
                </c:pt>
                <c:pt idx="516">
                  <c:v>647578</c:v>
                </c:pt>
                <c:pt idx="517">
                  <c:v>647609</c:v>
                </c:pt>
                <c:pt idx="518">
                  <c:v>647637</c:v>
                </c:pt>
                <c:pt idx="519">
                  <c:v>647668</c:v>
                </c:pt>
                <c:pt idx="520">
                  <c:v>647698</c:v>
                </c:pt>
                <c:pt idx="521">
                  <c:v>647729</c:v>
                </c:pt>
                <c:pt idx="522">
                  <c:v>647759</c:v>
                </c:pt>
                <c:pt idx="523">
                  <c:v>647790</c:v>
                </c:pt>
                <c:pt idx="524">
                  <c:v>647821</c:v>
                </c:pt>
                <c:pt idx="525">
                  <c:v>647851</c:v>
                </c:pt>
                <c:pt idx="526">
                  <c:v>647882</c:v>
                </c:pt>
                <c:pt idx="527">
                  <c:v>647912</c:v>
                </c:pt>
                <c:pt idx="528">
                  <c:v>647943</c:v>
                </c:pt>
                <c:pt idx="529">
                  <c:v>647974</c:v>
                </c:pt>
                <c:pt idx="530">
                  <c:v>648002</c:v>
                </c:pt>
                <c:pt idx="531">
                  <c:v>648033</c:v>
                </c:pt>
                <c:pt idx="532">
                  <c:v>648063</c:v>
                </c:pt>
                <c:pt idx="533">
                  <c:v>648094</c:v>
                </c:pt>
                <c:pt idx="534">
                  <c:v>648124</c:v>
                </c:pt>
                <c:pt idx="535">
                  <c:v>648155</c:v>
                </c:pt>
                <c:pt idx="536">
                  <c:v>648186</c:v>
                </c:pt>
                <c:pt idx="537">
                  <c:v>648216</c:v>
                </c:pt>
                <c:pt idx="538">
                  <c:v>648247</c:v>
                </c:pt>
                <c:pt idx="539">
                  <c:v>648277</c:v>
                </c:pt>
                <c:pt idx="540">
                  <c:v>648308</c:v>
                </c:pt>
                <c:pt idx="541">
                  <c:v>648339</c:v>
                </c:pt>
                <c:pt idx="542">
                  <c:v>648367</c:v>
                </c:pt>
                <c:pt idx="543">
                  <c:v>648398</c:v>
                </c:pt>
                <c:pt idx="544">
                  <c:v>648428</c:v>
                </c:pt>
                <c:pt idx="545">
                  <c:v>648459</c:v>
                </c:pt>
                <c:pt idx="546">
                  <c:v>648489</c:v>
                </c:pt>
                <c:pt idx="547">
                  <c:v>648520</c:v>
                </c:pt>
                <c:pt idx="548">
                  <c:v>648551</c:v>
                </c:pt>
                <c:pt idx="549">
                  <c:v>648581</c:v>
                </c:pt>
                <c:pt idx="550">
                  <c:v>648612</c:v>
                </c:pt>
                <c:pt idx="551">
                  <c:v>648642</c:v>
                </c:pt>
                <c:pt idx="552">
                  <c:v>648673</c:v>
                </c:pt>
                <c:pt idx="553">
                  <c:v>648704</c:v>
                </c:pt>
                <c:pt idx="554">
                  <c:v>648733</c:v>
                </c:pt>
                <c:pt idx="555">
                  <c:v>648764</c:v>
                </c:pt>
                <c:pt idx="556">
                  <c:v>648794</c:v>
                </c:pt>
                <c:pt idx="557">
                  <c:v>648825</c:v>
                </c:pt>
                <c:pt idx="558">
                  <c:v>648855</c:v>
                </c:pt>
                <c:pt idx="559">
                  <c:v>648886</c:v>
                </c:pt>
                <c:pt idx="560">
                  <c:v>648917</c:v>
                </c:pt>
                <c:pt idx="561">
                  <c:v>648947</c:v>
                </c:pt>
                <c:pt idx="562">
                  <c:v>648978</c:v>
                </c:pt>
                <c:pt idx="563">
                  <c:v>649008</c:v>
                </c:pt>
                <c:pt idx="564">
                  <c:v>649039</c:v>
                </c:pt>
                <c:pt idx="565">
                  <c:v>649070</c:v>
                </c:pt>
                <c:pt idx="566">
                  <c:v>649098</c:v>
                </c:pt>
                <c:pt idx="567">
                  <c:v>649129</c:v>
                </c:pt>
                <c:pt idx="568">
                  <c:v>649159</c:v>
                </c:pt>
                <c:pt idx="569">
                  <c:v>649190</c:v>
                </c:pt>
                <c:pt idx="570">
                  <c:v>649220</c:v>
                </c:pt>
                <c:pt idx="571">
                  <c:v>649251</c:v>
                </c:pt>
                <c:pt idx="572">
                  <c:v>649282</c:v>
                </c:pt>
                <c:pt idx="573">
                  <c:v>649312</c:v>
                </c:pt>
                <c:pt idx="574">
                  <c:v>649343</c:v>
                </c:pt>
                <c:pt idx="575">
                  <c:v>649373</c:v>
                </c:pt>
                <c:pt idx="576">
                  <c:v>649404</c:v>
                </c:pt>
                <c:pt idx="577">
                  <c:v>649435</c:v>
                </c:pt>
                <c:pt idx="578">
                  <c:v>649463</c:v>
                </c:pt>
                <c:pt idx="579">
                  <c:v>649494</c:v>
                </c:pt>
                <c:pt idx="580">
                  <c:v>649524</c:v>
                </c:pt>
                <c:pt idx="581">
                  <c:v>649555</c:v>
                </c:pt>
                <c:pt idx="582">
                  <c:v>649585</c:v>
                </c:pt>
                <c:pt idx="583">
                  <c:v>649616</c:v>
                </c:pt>
                <c:pt idx="584">
                  <c:v>649647</c:v>
                </c:pt>
                <c:pt idx="585">
                  <c:v>649677</c:v>
                </c:pt>
                <c:pt idx="586">
                  <c:v>649708</c:v>
                </c:pt>
                <c:pt idx="587">
                  <c:v>649738</c:v>
                </c:pt>
                <c:pt idx="588">
                  <c:v>649769</c:v>
                </c:pt>
                <c:pt idx="589">
                  <c:v>649800</c:v>
                </c:pt>
                <c:pt idx="590">
                  <c:v>649828</c:v>
                </c:pt>
                <c:pt idx="591">
                  <c:v>649859</c:v>
                </c:pt>
                <c:pt idx="592">
                  <c:v>649889</c:v>
                </c:pt>
                <c:pt idx="593">
                  <c:v>649920</c:v>
                </c:pt>
                <c:pt idx="594">
                  <c:v>649950</c:v>
                </c:pt>
                <c:pt idx="595">
                  <c:v>649981</c:v>
                </c:pt>
                <c:pt idx="596">
                  <c:v>650012</c:v>
                </c:pt>
                <c:pt idx="597">
                  <c:v>650042</c:v>
                </c:pt>
                <c:pt idx="598">
                  <c:v>650073</c:v>
                </c:pt>
                <c:pt idx="599">
                  <c:v>650103</c:v>
                </c:pt>
                <c:pt idx="600">
                  <c:v>650134</c:v>
                </c:pt>
                <c:pt idx="601">
                  <c:v>650165</c:v>
                </c:pt>
                <c:pt idx="602">
                  <c:v>650194</c:v>
                </c:pt>
                <c:pt idx="603">
                  <c:v>650225</c:v>
                </c:pt>
                <c:pt idx="604">
                  <c:v>650255</c:v>
                </c:pt>
                <c:pt idx="605">
                  <c:v>650286</c:v>
                </c:pt>
                <c:pt idx="606">
                  <c:v>650316</c:v>
                </c:pt>
                <c:pt idx="607">
                  <c:v>650347</c:v>
                </c:pt>
                <c:pt idx="608">
                  <c:v>650378</c:v>
                </c:pt>
                <c:pt idx="609">
                  <c:v>650408</c:v>
                </c:pt>
                <c:pt idx="610">
                  <c:v>650439</c:v>
                </c:pt>
                <c:pt idx="611">
                  <c:v>650469</c:v>
                </c:pt>
                <c:pt idx="612">
                  <c:v>650500</c:v>
                </c:pt>
                <c:pt idx="613">
                  <c:v>650531</c:v>
                </c:pt>
                <c:pt idx="614">
                  <c:v>650559</c:v>
                </c:pt>
                <c:pt idx="615">
                  <c:v>650590</c:v>
                </c:pt>
                <c:pt idx="616">
                  <c:v>650620</c:v>
                </c:pt>
                <c:pt idx="617">
                  <c:v>650651</c:v>
                </c:pt>
                <c:pt idx="618">
                  <c:v>650681</c:v>
                </c:pt>
                <c:pt idx="619">
                  <c:v>650712</c:v>
                </c:pt>
                <c:pt idx="620">
                  <c:v>650743</c:v>
                </c:pt>
                <c:pt idx="621">
                  <c:v>650773</c:v>
                </c:pt>
                <c:pt idx="622">
                  <c:v>650804</c:v>
                </c:pt>
                <c:pt idx="623">
                  <c:v>650834</c:v>
                </c:pt>
                <c:pt idx="624">
                  <c:v>650865</c:v>
                </c:pt>
                <c:pt idx="625">
                  <c:v>650896</c:v>
                </c:pt>
                <c:pt idx="626">
                  <c:v>650924</c:v>
                </c:pt>
                <c:pt idx="627">
                  <c:v>650955</c:v>
                </c:pt>
                <c:pt idx="628">
                  <c:v>650985</c:v>
                </c:pt>
                <c:pt idx="629">
                  <c:v>651016</c:v>
                </c:pt>
                <c:pt idx="630">
                  <c:v>651046</c:v>
                </c:pt>
                <c:pt idx="631">
                  <c:v>651077</c:v>
                </c:pt>
                <c:pt idx="632">
                  <c:v>651108</c:v>
                </c:pt>
                <c:pt idx="633">
                  <c:v>651138</c:v>
                </c:pt>
                <c:pt idx="634">
                  <c:v>651169</c:v>
                </c:pt>
                <c:pt idx="635">
                  <c:v>651199</c:v>
                </c:pt>
                <c:pt idx="636">
                  <c:v>651230</c:v>
                </c:pt>
                <c:pt idx="637">
                  <c:v>651261</c:v>
                </c:pt>
                <c:pt idx="638">
                  <c:v>651289</c:v>
                </c:pt>
                <c:pt idx="639">
                  <c:v>651320</c:v>
                </c:pt>
                <c:pt idx="640">
                  <c:v>651350</c:v>
                </c:pt>
                <c:pt idx="641">
                  <c:v>651381</c:v>
                </c:pt>
                <c:pt idx="642">
                  <c:v>651411</c:v>
                </c:pt>
                <c:pt idx="643">
                  <c:v>651442</c:v>
                </c:pt>
                <c:pt idx="644">
                  <c:v>651473</c:v>
                </c:pt>
                <c:pt idx="645">
                  <c:v>651503</c:v>
                </c:pt>
                <c:pt idx="646">
                  <c:v>651534</c:v>
                </c:pt>
                <c:pt idx="647">
                  <c:v>651564</c:v>
                </c:pt>
                <c:pt idx="648">
                  <c:v>651595</c:v>
                </c:pt>
                <c:pt idx="649">
                  <c:v>651626</c:v>
                </c:pt>
                <c:pt idx="650">
                  <c:v>651655</c:v>
                </c:pt>
                <c:pt idx="651">
                  <c:v>651686</c:v>
                </c:pt>
                <c:pt idx="652">
                  <c:v>651716</c:v>
                </c:pt>
                <c:pt idx="653">
                  <c:v>651747</c:v>
                </c:pt>
                <c:pt idx="654">
                  <c:v>651777</c:v>
                </c:pt>
                <c:pt idx="655">
                  <c:v>651808</c:v>
                </c:pt>
                <c:pt idx="656">
                  <c:v>651839</c:v>
                </c:pt>
                <c:pt idx="657">
                  <c:v>651869</c:v>
                </c:pt>
                <c:pt idx="658">
                  <c:v>651900</c:v>
                </c:pt>
                <c:pt idx="659">
                  <c:v>651930</c:v>
                </c:pt>
                <c:pt idx="660">
                  <c:v>651961</c:v>
                </c:pt>
                <c:pt idx="661">
                  <c:v>651992</c:v>
                </c:pt>
                <c:pt idx="662">
                  <c:v>652020</c:v>
                </c:pt>
                <c:pt idx="663">
                  <c:v>652051</c:v>
                </c:pt>
                <c:pt idx="664">
                  <c:v>652081</c:v>
                </c:pt>
                <c:pt idx="665">
                  <c:v>652112</c:v>
                </c:pt>
                <c:pt idx="666">
                  <c:v>652142</c:v>
                </c:pt>
                <c:pt idx="667">
                  <c:v>652173</c:v>
                </c:pt>
                <c:pt idx="668">
                  <c:v>652204</c:v>
                </c:pt>
                <c:pt idx="669">
                  <c:v>652234</c:v>
                </c:pt>
                <c:pt idx="670">
                  <c:v>652265</c:v>
                </c:pt>
                <c:pt idx="671">
                  <c:v>652295</c:v>
                </c:pt>
                <c:pt idx="672">
                  <c:v>652326</c:v>
                </c:pt>
                <c:pt idx="673">
                  <c:v>652357</c:v>
                </c:pt>
                <c:pt idx="674">
                  <c:v>652385</c:v>
                </c:pt>
                <c:pt idx="675">
                  <c:v>652416</c:v>
                </c:pt>
                <c:pt idx="676">
                  <c:v>652446</c:v>
                </c:pt>
                <c:pt idx="677">
                  <c:v>652477</c:v>
                </c:pt>
                <c:pt idx="678">
                  <c:v>652507</c:v>
                </c:pt>
                <c:pt idx="679">
                  <c:v>652538</c:v>
                </c:pt>
                <c:pt idx="680">
                  <c:v>652569</c:v>
                </c:pt>
                <c:pt idx="681">
                  <c:v>652599</c:v>
                </c:pt>
                <c:pt idx="682">
                  <c:v>652630</c:v>
                </c:pt>
                <c:pt idx="683">
                  <c:v>652660</c:v>
                </c:pt>
                <c:pt idx="684">
                  <c:v>652691</c:v>
                </c:pt>
                <c:pt idx="685">
                  <c:v>652722</c:v>
                </c:pt>
                <c:pt idx="686">
                  <c:v>652750</c:v>
                </c:pt>
                <c:pt idx="687">
                  <c:v>652781</c:v>
                </c:pt>
                <c:pt idx="688">
                  <c:v>652811</c:v>
                </c:pt>
                <c:pt idx="689">
                  <c:v>652842</c:v>
                </c:pt>
                <c:pt idx="690">
                  <c:v>652872</c:v>
                </c:pt>
                <c:pt idx="691">
                  <c:v>652903</c:v>
                </c:pt>
                <c:pt idx="692">
                  <c:v>652934</c:v>
                </c:pt>
                <c:pt idx="693">
                  <c:v>652964</c:v>
                </c:pt>
                <c:pt idx="694">
                  <c:v>652995</c:v>
                </c:pt>
                <c:pt idx="695">
                  <c:v>653025</c:v>
                </c:pt>
                <c:pt idx="696">
                  <c:v>653056</c:v>
                </c:pt>
                <c:pt idx="697">
                  <c:v>653087</c:v>
                </c:pt>
                <c:pt idx="698">
                  <c:v>653116</c:v>
                </c:pt>
                <c:pt idx="699">
                  <c:v>653147</c:v>
                </c:pt>
                <c:pt idx="700">
                  <c:v>653177</c:v>
                </c:pt>
                <c:pt idx="701">
                  <c:v>653208</c:v>
                </c:pt>
                <c:pt idx="702">
                  <c:v>653238</c:v>
                </c:pt>
                <c:pt idx="703">
                  <c:v>653269</c:v>
                </c:pt>
                <c:pt idx="704">
                  <c:v>653300</c:v>
                </c:pt>
                <c:pt idx="705">
                  <c:v>653330</c:v>
                </c:pt>
                <c:pt idx="706">
                  <c:v>653361</c:v>
                </c:pt>
                <c:pt idx="707">
                  <c:v>653391</c:v>
                </c:pt>
                <c:pt idx="708">
                  <c:v>653422</c:v>
                </c:pt>
                <c:pt idx="709">
                  <c:v>653453</c:v>
                </c:pt>
                <c:pt idx="710">
                  <c:v>653481</c:v>
                </c:pt>
                <c:pt idx="711">
                  <c:v>653512</c:v>
                </c:pt>
                <c:pt idx="712">
                  <c:v>653542</c:v>
                </c:pt>
                <c:pt idx="713">
                  <c:v>653573</c:v>
                </c:pt>
                <c:pt idx="714">
                  <c:v>653603</c:v>
                </c:pt>
                <c:pt idx="715">
                  <c:v>653634</c:v>
                </c:pt>
                <c:pt idx="716">
                  <c:v>653665</c:v>
                </c:pt>
                <c:pt idx="717">
                  <c:v>653695</c:v>
                </c:pt>
                <c:pt idx="718">
                  <c:v>653726</c:v>
                </c:pt>
                <c:pt idx="719">
                  <c:v>653756</c:v>
                </c:pt>
                <c:pt idx="720">
                  <c:v>653787</c:v>
                </c:pt>
                <c:pt idx="721">
                  <c:v>653818</c:v>
                </c:pt>
                <c:pt idx="722">
                  <c:v>653846</c:v>
                </c:pt>
                <c:pt idx="723">
                  <c:v>653877</c:v>
                </c:pt>
                <c:pt idx="724">
                  <c:v>653907</c:v>
                </c:pt>
                <c:pt idx="725">
                  <c:v>653938</c:v>
                </c:pt>
                <c:pt idx="726">
                  <c:v>653968</c:v>
                </c:pt>
                <c:pt idx="727">
                  <c:v>653999</c:v>
                </c:pt>
                <c:pt idx="728">
                  <c:v>654030</c:v>
                </c:pt>
                <c:pt idx="729">
                  <c:v>654060</c:v>
                </c:pt>
                <c:pt idx="730">
                  <c:v>654091</c:v>
                </c:pt>
                <c:pt idx="731">
                  <c:v>654121</c:v>
                </c:pt>
                <c:pt idx="732">
                  <c:v>654152</c:v>
                </c:pt>
                <c:pt idx="733">
                  <c:v>654183</c:v>
                </c:pt>
                <c:pt idx="734">
                  <c:v>654211</c:v>
                </c:pt>
                <c:pt idx="735">
                  <c:v>654242</c:v>
                </c:pt>
                <c:pt idx="736">
                  <c:v>654272</c:v>
                </c:pt>
                <c:pt idx="737">
                  <c:v>654303</c:v>
                </c:pt>
                <c:pt idx="738">
                  <c:v>654333</c:v>
                </c:pt>
                <c:pt idx="739">
                  <c:v>654364</c:v>
                </c:pt>
                <c:pt idx="740">
                  <c:v>654395</c:v>
                </c:pt>
                <c:pt idx="741">
                  <c:v>654425</c:v>
                </c:pt>
                <c:pt idx="742">
                  <c:v>654456</c:v>
                </c:pt>
                <c:pt idx="743">
                  <c:v>654486</c:v>
                </c:pt>
                <c:pt idx="744">
                  <c:v>654517</c:v>
                </c:pt>
                <c:pt idx="745">
                  <c:v>654548</c:v>
                </c:pt>
                <c:pt idx="746">
                  <c:v>654577</c:v>
                </c:pt>
                <c:pt idx="747">
                  <c:v>654608</c:v>
                </c:pt>
                <c:pt idx="748">
                  <c:v>654638</c:v>
                </c:pt>
                <c:pt idx="749">
                  <c:v>654669</c:v>
                </c:pt>
                <c:pt idx="750">
                  <c:v>654699</c:v>
                </c:pt>
                <c:pt idx="751">
                  <c:v>654730</c:v>
                </c:pt>
                <c:pt idx="752">
                  <c:v>654761</c:v>
                </c:pt>
                <c:pt idx="753">
                  <c:v>654791</c:v>
                </c:pt>
                <c:pt idx="754">
                  <c:v>654822</c:v>
                </c:pt>
                <c:pt idx="755">
                  <c:v>654852</c:v>
                </c:pt>
                <c:pt idx="756">
                  <c:v>654883</c:v>
                </c:pt>
                <c:pt idx="757">
                  <c:v>654914</c:v>
                </c:pt>
                <c:pt idx="758">
                  <c:v>654942</c:v>
                </c:pt>
                <c:pt idx="759">
                  <c:v>654973</c:v>
                </c:pt>
                <c:pt idx="760">
                  <c:v>655003</c:v>
                </c:pt>
                <c:pt idx="761">
                  <c:v>655034</c:v>
                </c:pt>
                <c:pt idx="762">
                  <c:v>655064</c:v>
                </c:pt>
                <c:pt idx="763">
                  <c:v>655095</c:v>
                </c:pt>
                <c:pt idx="764">
                  <c:v>655126</c:v>
                </c:pt>
                <c:pt idx="765">
                  <c:v>655156</c:v>
                </c:pt>
                <c:pt idx="766">
                  <c:v>655187</c:v>
                </c:pt>
                <c:pt idx="767">
                  <c:v>655217</c:v>
                </c:pt>
                <c:pt idx="768">
                  <c:v>655248</c:v>
                </c:pt>
                <c:pt idx="769">
                  <c:v>655279</c:v>
                </c:pt>
                <c:pt idx="770">
                  <c:v>655307</c:v>
                </c:pt>
                <c:pt idx="771">
                  <c:v>655338</c:v>
                </c:pt>
                <c:pt idx="772">
                  <c:v>655368</c:v>
                </c:pt>
                <c:pt idx="773">
                  <c:v>655399</c:v>
                </c:pt>
                <c:pt idx="774">
                  <c:v>655429</c:v>
                </c:pt>
              </c:numCache>
            </c:numRef>
          </c:cat>
          <c:val>
            <c:numRef>
              <c:f>Sheet1!$E$6:$E$780</c:f>
              <c:numCache>
                <c:formatCode>0.00</c:formatCode>
                <c:ptCount val="775"/>
                <c:pt idx="0">
                  <c:v>4.75</c:v>
                </c:pt>
                <c:pt idx="1">
                  <c:v>4.62</c:v>
                </c:pt>
                <c:pt idx="2">
                  <c:v>4.75</c:v>
                </c:pt>
                <c:pt idx="3">
                  <c:v>4.6900000000000004</c:v>
                </c:pt>
                <c:pt idx="4">
                  <c:v>4.62</c:v>
                </c:pt>
                <c:pt idx="5">
                  <c:v>4.5</c:v>
                </c:pt>
                <c:pt idx="6">
                  <c:v>4.4400000000000004</c:v>
                </c:pt>
                <c:pt idx="7">
                  <c:v>4.41</c:v>
                </c:pt>
                <c:pt idx="8">
                  <c:v>4.38</c:v>
                </c:pt>
                <c:pt idx="9">
                  <c:v>4.62</c:v>
                </c:pt>
                <c:pt idx="10">
                  <c:v>4.62</c:v>
                </c:pt>
                <c:pt idx="11">
                  <c:v>4.5</c:v>
                </c:pt>
                <c:pt idx="12">
                  <c:v>4.4400000000000004</c:v>
                </c:pt>
                <c:pt idx="13">
                  <c:v>4.5</c:v>
                </c:pt>
                <c:pt idx="14">
                  <c:v>4.4400000000000004</c:v>
                </c:pt>
                <c:pt idx="15">
                  <c:v>4.3099999999999996</c:v>
                </c:pt>
                <c:pt idx="16">
                  <c:v>4.62</c:v>
                </c:pt>
                <c:pt idx="17">
                  <c:v>4.5599999999999996</c:v>
                </c:pt>
                <c:pt idx="18">
                  <c:v>4.62</c:v>
                </c:pt>
                <c:pt idx="19">
                  <c:v>4.5599999999999996</c:v>
                </c:pt>
                <c:pt idx="20">
                  <c:v>4.5</c:v>
                </c:pt>
                <c:pt idx="21">
                  <c:v>4.5599999999999996</c:v>
                </c:pt>
                <c:pt idx="22">
                  <c:v>4.62</c:v>
                </c:pt>
                <c:pt idx="23">
                  <c:v>4.5</c:v>
                </c:pt>
                <c:pt idx="24">
                  <c:v>4.4400000000000004</c:v>
                </c:pt>
                <c:pt idx="25">
                  <c:v>4.4400000000000004</c:v>
                </c:pt>
                <c:pt idx="26">
                  <c:v>4.5</c:v>
                </c:pt>
                <c:pt idx="27">
                  <c:v>4.38</c:v>
                </c:pt>
                <c:pt idx="28">
                  <c:v>3.88</c:v>
                </c:pt>
                <c:pt idx="29">
                  <c:v>3.75</c:v>
                </c:pt>
                <c:pt idx="30">
                  <c:v>3.75</c:v>
                </c:pt>
                <c:pt idx="35">
                  <c:v>3.88</c:v>
                </c:pt>
                <c:pt idx="41">
                  <c:v>3.44</c:v>
                </c:pt>
                <c:pt idx="42">
                  <c:v>3.94</c:v>
                </c:pt>
                <c:pt idx="44">
                  <c:v>4.5</c:v>
                </c:pt>
                <c:pt idx="46">
                  <c:v>3.75</c:v>
                </c:pt>
                <c:pt idx="51">
                  <c:v>4.5599999999999996</c:v>
                </c:pt>
                <c:pt idx="52">
                  <c:v>4.12</c:v>
                </c:pt>
                <c:pt idx="53">
                  <c:v>4.5599999999999996</c:v>
                </c:pt>
                <c:pt idx="54">
                  <c:v>4.5</c:v>
                </c:pt>
                <c:pt idx="55">
                  <c:v>4.5599999999999996</c:v>
                </c:pt>
                <c:pt idx="56">
                  <c:v>4.5</c:v>
                </c:pt>
                <c:pt idx="57">
                  <c:v>4.5599999999999996</c:v>
                </c:pt>
                <c:pt idx="58">
                  <c:v>4.59</c:v>
                </c:pt>
                <c:pt idx="59">
                  <c:v>4</c:v>
                </c:pt>
                <c:pt idx="60">
                  <c:v>4</c:v>
                </c:pt>
                <c:pt idx="61">
                  <c:v>4</c:v>
                </c:pt>
                <c:pt idx="62">
                  <c:v>3.88</c:v>
                </c:pt>
                <c:pt idx="63">
                  <c:v>4</c:v>
                </c:pt>
                <c:pt idx="64">
                  <c:v>3.94</c:v>
                </c:pt>
                <c:pt idx="65">
                  <c:v>4</c:v>
                </c:pt>
                <c:pt idx="66">
                  <c:v>4</c:v>
                </c:pt>
                <c:pt idx="67">
                  <c:v>4</c:v>
                </c:pt>
                <c:pt idx="68">
                  <c:v>4</c:v>
                </c:pt>
                <c:pt idx="69">
                  <c:v>4.38</c:v>
                </c:pt>
                <c:pt idx="70">
                  <c:v>4.12</c:v>
                </c:pt>
                <c:pt idx="71">
                  <c:v>3.68</c:v>
                </c:pt>
                <c:pt idx="72">
                  <c:v>3.81</c:v>
                </c:pt>
                <c:pt idx="73">
                  <c:v>3.94</c:v>
                </c:pt>
                <c:pt idx="74">
                  <c:v>4</c:v>
                </c:pt>
                <c:pt idx="75">
                  <c:v>4</c:v>
                </c:pt>
                <c:pt idx="76">
                  <c:v>3.75</c:v>
                </c:pt>
                <c:pt idx="77">
                  <c:v>3.88</c:v>
                </c:pt>
                <c:pt idx="78">
                  <c:v>3.94</c:v>
                </c:pt>
                <c:pt idx="79">
                  <c:v>3.88</c:v>
                </c:pt>
                <c:pt idx="80">
                  <c:v>3.88</c:v>
                </c:pt>
                <c:pt idx="81">
                  <c:v>3.94</c:v>
                </c:pt>
                <c:pt idx="82">
                  <c:v>4</c:v>
                </c:pt>
                <c:pt idx="83">
                  <c:v>3.75</c:v>
                </c:pt>
                <c:pt idx="84">
                  <c:v>3.88</c:v>
                </c:pt>
                <c:pt idx="85">
                  <c:v>3.75</c:v>
                </c:pt>
                <c:pt idx="86">
                  <c:v>3.94</c:v>
                </c:pt>
                <c:pt idx="87">
                  <c:v>3.88</c:v>
                </c:pt>
                <c:pt idx="88">
                  <c:v>3.81</c:v>
                </c:pt>
                <c:pt idx="89">
                  <c:v>3.94</c:v>
                </c:pt>
                <c:pt idx="90">
                  <c:v>4.09</c:v>
                </c:pt>
                <c:pt idx="91">
                  <c:v>4.0599999999999996</c:v>
                </c:pt>
                <c:pt idx="92">
                  <c:v>4.12</c:v>
                </c:pt>
                <c:pt idx="93">
                  <c:v>4.25</c:v>
                </c:pt>
                <c:pt idx="94">
                  <c:v>4.4400000000000004</c:v>
                </c:pt>
                <c:pt idx="95">
                  <c:v>4.0599999999999996</c:v>
                </c:pt>
                <c:pt idx="96">
                  <c:v>4</c:v>
                </c:pt>
                <c:pt idx="97">
                  <c:v>4.12</c:v>
                </c:pt>
                <c:pt idx="98">
                  <c:v>4.3099999999999996</c:v>
                </c:pt>
                <c:pt idx="99">
                  <c:v>4.3099999999999996</c:v>
                </c:pt>
                <c:pt idx="100">
                  <c:v>4.3099999999999996</c:v>
                </c:pt>
                <c:pt idx="101">
                  <c:v>4.4400000000000004</c:v>
                </c:pt>
                <c:pt idx="102">
                  <c:v>4.4400000000000004</c:v>
                </c:pt>
                <c:pt idx="103">
                  <c:v>4.38</c:v>
                </c:pt>
                <c:pt idx="104">
                  <c:v>4.5</c:v>
                </c:pt>
                <c:pt idx="105">
                  <c:v>4.78</c:v>
                </c:pt>
                <c:pt idx="106">
                  <c:v>5</c:v>
                </c:pt>
                <c:pt idx="107">
                  <c:v>4.8099999999999996</c:v>
                </c:pt>
                <c:pt idx="108">
                  <c:v>5</c:v>
                </c:pt>
                <c:pt idx="109">
                  <c:v>5.0599999999999996</c:v>
                </c:pt>
                <c:pt idx="110">
                  <c:v>4.97</c:v>
                </c:pt>
                <c:pt idx="111">
                  <c:v>5.09</c:v>
                </c:pt>
                <c:pt idx="112">
                  <c:v>5.09</c:v>
                </c:pt>
                <c:pt idx="113">
                  <c:v>5.0599999999999996</c:v>
                </c:pt>
                <c:pt idx="114">
                  <c:v>5.12</c:v>
                </c:pt>
                <c:pt idx="115">
                  <c:v>5</c:v>
                </c:pt>
                <c:pt idx="116">
                  <c:v>5.12</c:v>
                </c:pt>
                <c:pt idx="117">
                  <c:v>5.25</c:v>
                </c:pt>
                <c:pt idx="118">
                  <c:v>5.31</c:v>
                </c:pt>
                <c:pt idx="119">
                  <c:v>5.25</c:v>
                </c:pt>
                <c:pt idx="120">
                  <c:v>5.25</c:v>
                </c:pt>
                <c:pt idx="121">
                  <c:v>5.38</c:v>
                </c:pt>
                <c:pt idx="122">
                  <c:v>5.44</c:v>
                </c:pt>
                <c:pt idx="123">
                  <c:v>5.38</c:v>
                </c:pt>
                <c:pt idx="124">
                  <c:v>4.8099999999999996</c:v>
                </c:pt>
                <c:pt idx="125">
                  <c:v>5.12</c:v>
                </c:pt>
                <c:pt idx="126">
                  <c:v>5.12</c:v>
                </c:pt>
                <c:pt idx="127">
                  <c:v>5.12</c:v>
                </c:pt>
                <c:pt idx="128">
                  <c:v>5.25</c:v>
                </c:pt>
                <c:pt idx="129">
                  <c:v>5.19</c:v>
                </c:pt>
                <c:pt idx="130">
                  <c:v>5.38</c:v>
                </c:pt>
                <c:pt idx="131">
                  <c:v>5.31</c:v>
                </c:pt>
                <c:pt idx="132">
                  <c:v>5.19</c:v>
                </c:pt>
                <c:pt idx="133">
                  <c:v>5.12</c:v>
                </c:pt>
                <c:pt idx="134">
                  <c:v>5.25</c:v>
                </c:pt>
                <c:pt idx="135">
                  <c:v>5.31</c:v>
                </c:pt>
                <c:pt idx="136">
                  <c:v>5.12</c:v>
                </c:pt>
                <c:pt idx="137">
                  <c:v>5</c:v>
                </c:pt>
                <c:pt idx="138">
                  <c:v>4.12</c:v>
                </c:pt>
                <c:pt idx="139">
                  <c:v>4.09</c:v>
                </c:pt>
                <c:pt idx="140">
                  <c:v>3.94</c:v>
                </c:pt>
                <c:pt idx="141">
                  <c:v>4</c:v>
                </c:pt>
                <c:pt idx="142">
                  <c:v>4.25</c:v>
                </c:pt>
                <c:pt idx="143">
                  <c:v>4.25</c:v>
                </c:pt>
                <c:pt idx="144">
                  <c:v>4.4400000000000004</c:v>
                </c:pt>
                <c:pt idx="145">
                  <c:v>3.94</c:v>
                </c:pt>
                <c:pt idx="146">
                  <c:v>4.22</c:v>
                </c:pt>
                <c:pt idx="147">
                  <c:v>4.25</c:v>
                </c:pt>
                <c:pt idx="148">
                  <c:v>4.12</c:v>
                </c:pt>
                <c:pt idx="149">
                  <c:v>4.3099999999999996</c:v>
                </c:pt>
                <c:pt idx="150">
                  <c:v>4.38</c:v>
                </c:pt>
                <c:pt idx="151">
                  <c:v>4.5</c:v>
                </c:pt>
                <c:pt idx="152">
                  <c:v>4.75</c:v>
                </c:pt>
                <c:pt idx="153">
                  <c:v>4.75</c:v>
                </c:pt>
                <c:pt idx="154">
                  <c:v>4.75</c:v>
                </c:pt>
                <c:pt idx="155">
                  <c:v>4.75</c:v>
                </c:pt>
                <c:pt idx="156">
                  <c:v>4.75</c:v>
                </c:pt>
                <c:pt idx="157">
                  <c:v>4.75</c:v>
                </c:pt>
                <c:pt idx="158">
                  <c:v>4.75</c:v>
                </c:pt>
                <c:pt idx="159">
                  <c:v>4.75</c:v>
                </c:pt>
                <c:pt idx="160">
                  <c:v>4.75</c:v>
                </c:pt>
                <c:pt idx="161">
                  <c:v>4.9400000000000004</c:v>
                </c:pt>
                <c:pt idx="162">
                  <c:v>4.6900000000000004</c:v>
                </c:pt>
                <c:pt idx="163">
                  <c:v>4.75</c:v>
                </c:pt>
                <c:pt idx="164">
                  <c:v>4.8099999999999996</c:v>
                </c:pt>
                <c:pt idx="165">
                  <c:v>4.97</c:v>
                </c:pt>
                <c:pt idx="166">
                  <c:v>5.03</c:v>
                </c:pt>
                <c:pt idx="167">
                  <c:v>4.6900000000000004</c:v>
                </c:pt>
                <c:pt idx="168">
                  <c:v>5</c:v>
                </c:pt>
                <c:pt idx="169">
                  <c:v>4.88</c:v>
                </c:pt>
                <c:pt idx="170">
                  <c:v>4.6900000000000004</c:v>
                </c:pt>
                <c:pt idx="171">
                  <c:v>4.8099999999999996</c:v>
                </c:pt>
                <c:pt idx="172">
                  <c:v>4.9400000000000004</c:v>
                </c:pt>
                <c:pt idx="173">
                  <c:v>5.03</c:v>
                </c:pt>
                <c:pt idx="174">
                  <c:v>4.9400000000000004</c:v>
                </c:pt>
                <c:pt idx="175">
                  <c:v>4.9400000000000004</c:v>
                </c:pt>
                <c:pt idx="176">
                  <c:v>4.72</c:v>
                </c:pt>
                <c:pt idx="177">
                  <c:v>4.8099999999999996</c:v>
                </c:pt>
                <c:pt idx="178">
                  <c:v>4.62</c:v>
                </c:pt>
                <c:pt idx="179">
                  <c:v>4.9400000000000004</c:v>
                </c:pt>
                <c:pt idx="180">
                  <c:v>5</c:v>
                </c:pt>
                <c:pt idx="181">
                  <c:v>5</c:v>
                </c:pt>
                <c:pt idx="182">
                  <c:v>5</c:v>
                </c:pt>
                <c:pt idx="183">
                  <c:v>4.9400000000000004</c:v>
                </c:pt>
                <c:pt idx="184">
                  <c:v>5</c:v>
                </c:pt>
                <c:pt idx="185">
                  <c:v>4.9400000000000004</c:v>
                </c:pt>
                <c:pt idx="186">
                  <c:v>4.9400000000000004</c:v>
                </c:pt>
                <c:pt idx="187">
                  <c:v>4.9400000000000004</c:v>
                </c:pt>
                <c:pt idx="188">
                  <c:v>5</c:v>
                </c:pt>
                <c:pt idx="189">
                  <c:v>4.6100000000000003</c:v>
                </c:pt>
                <c:pt idx="190">
                  <c:v>4.88</c:v>
                </c:pt>
                <c:pt idx="191">
                  <c:v>4.9400000000000004</c:v>
                </c:pt>
                <c:pt idx="192">
                  <c:v>4.88</c:v>
                </c:pt>
                <c:pt idx="193">
                  <c:v>4.88</c:v>
                </c:pt>
                <c:pt idx="194">
                  <c:v>5</c:v>
                </c:pt>
                <c:pt idx="195">
                  <c:v>4.75</c:v>
                </c:pt>
                <c:pt idx="196">
                  <c:v>4.5</c:v>
                </c:pt>
                <c:pt idx="197">
                  <c:v>4.6100000000000003</c:v>
                </c:pt>
                <c:pt idx="198">
                  <c:v>4.75</c:v>
                </c:pt>
                <c:pt idx="199">
                  <c:v>4.88</c:v>
                </c:pt>
                <c:pt idx="200">
                  <c:v>4.9400000000000004</c:v>
                </c:pt>
                <c:pt idx="201">
                  <c:v>5.0599999999999996</c:v>
                </c:pt>
                <c:pt idx="202">
                  <c:v>5.09</c:v>
                </c:pt>
                <c:pt idx="203">
                  <c:v>4.97</c:v>
                </c:pt>
                <c:pt idx="204">
                  <c:v>5</c:v>
                </c:pt>
                <c:pt idx="205">
                  <c:v>4.88</c:v>
                </c:pt>
                <c:pt idx="206">
                  <c:v>4.88</c:v>
                </c:pt>
                <c:pt idx="207">
                  <c:v>4.9400000000000004</c:v>
                </c:pt>
                <c:pt idx="208">
                  <c:v>4.75</c:v>
                </c:pt>
                <c:pt idx="209">
                  <c:v>4.75</c:v>
                </c:pt>
                <c:pt idx="210">
                  <c:v>4.75</c:v>
                </c:pt>
                <c:pt idx="211">
                  <c:v>4.75</c:v>
                </c:pt>
                <c:pt idx="212">
                  <c:v>4.12</c:v>
                </c:pt>
                <c:pt idx="213">
                  <c:v>3.5</c:v>
                </c:pt>
                <c:pt idx="214">
                  <c:v>4.6900000000000004</c:v>
                </c:pt>
                <c:pt idx="215">
                  <c:v>4.75</c:v>
                </c:pt>
                <c:pt idx="216">
                  <c:v>4.75</c:v>
                </c:pt>
                <c:pt idx="217">
                  <c:v>4.5</c:v>
                </c:pt>
                <c:pt idx="218">
                  <c:v>4.75</c:v>
                </c:pt>
                <c:pt idx="219">
                  <c:v>4.5599999999999996</c:v>
                </c:pt>
                <c:pt idx="220">
                  <c:v>4.75</c:v>
                </c:pt>
                <c:pt idx="221">
                  <c:v>4.25</c:v>
                </c:pt>
                <c:pt idx="222">
                  <c:v>4.75</c:v>
                </c:pt>
                <c:pt idx="223">
                  <c:v>4.88</c:v>
                </c:pt>
                <c:pt idx="224">
                  <c:v>4.8099999999999996</c:v>
                </c:pt>
                <c:pt idx="225">
                  <c:v>4.9400000000000004</c:v>
                </c:pt>
                <c:pt idx="226">
                  <c:v>5</c:v>
                </c:pt>
                <c:pt idx="227">
                  <c:v>5</c:v>
                </c:pt>
                <c:pt idx="228">
                  <c:v>5.0599999999999996</c:v>
                </c:pt>
                <c:pt idx="229">
                  <c:v>5.12</c:v>
                </c:pt>
                <c:pt idx="230">
                  <c:v>5.12</c:v>
                </c:pt>
                <c:pt idx="231">
                  <c:v>5.12</c:v>
                </c:pt>
                <c:pt idx="232">
                  <c:v>4.25</c:v>
                </c:pt>
                <c:pt idx="233">
                  <c:v>4.12</c:v>
                </c:pt>
                <c:pt idx="234">
                  <c:v>4.25</c:v>
                </c:pt>
                <c:pt idx="235">
                  <c:v>4.1900000000000004</c:v>
                </c:pt>
                <c:pt idx="236">
                  <c:v>4.38</c:v>
                </c:pt>
                <c:pt idx="237">
                  <c:v>4.62</c:v>
                </c:pt>
                <c:pt idx="238">
                  <c:v>4.75</c:v>
                </c:pt>
                <c:pt idx="239">
                  <c:v>4.75</c:v>
                </c:pt>
                <c:pt idx="240">
                  <c:v>4.8099999999999996</c:v>
                </c:pt>
                <c:pt idx="241">
                  <c:v>4.6900000000000004</c:v>
                </c:pt>
                <c:pt idx="242">
                  <c:v>4.62</c:v>
                </c:pt>
                <c:pt idx="243">
                  <c:v>4.5</c:v>
                </c:pt>
                <c:pt idx="244">
                  <c:v>4.12</c:v>
                </c:pt>
                <c:pt idx="245">
                  <c:v>4.1900000000000004</c:v>
                </c:pt>
                <c:pt idx="246">
                  <c:v>4.0599999999999996</c:v>
                </c:pt>
                <c:pt idx="247">
                  <c:v>4.3099999999999996</c:v>
                </c:pt>
                <c:pt idx="248">
                  <c:v>4.53</c:v>
                </c:pt>
                <c:pt idx="249">
                  <c:v>4.84</c:v>
                </c:pt>
                <c:pt idx="250">
                  <c:v>4.88</c:v>
                </c:pt>
                <c:pt idx="251">
                  <c:v>4.8099999999999996</c:v>
                </c:pt>
                <c:pt idx="252">
                  <c:v>4.75</c:v>
                </c:pt>
                <c:pt idx="253">
                  <c:v>4.75</c:v>
                </c:pt>
                <c:pt idx="254">
                  <c:v>4.8099999999999996</c:v>
                </c:pt>
                <c:pt idx="255">
                  <c:v>4.75</c:v>
                </c:pt>
                <c:pt idx="256">
                  <c:v>4.75</c:v>
                </c:pt>
                <c:pt idx="257">
                  <c:v>4.75</c:v>
                </c:pt>
                <c:pt idx="258">
                  <c:v>4.88</c:v>
                </c:pt>
                <c:pt idx="259">
                  <c:v>4.88</c:v>
                </c:pt>
                <c:pt idx="260">
                  <c:v>5</c:v>
                </c:pt>
                <c:pt idx="261">
                  <c:v>5.0599999999999996</c:v>
                </c:pt>
                <c:pt idx="262">
                  <c:v>5.12</c:v>
                </c:pt>
                <c:pt idx="263">
                  <c:v>5.12</c:v>
                </c:pt>
                <c:pt idx="264">
                  <c:v>5.03</c:v>
                </c:pt>
                <c:pt idx="265">
                  <c:v>4.9400000000000004</c:v>
                </c:pt>
                <c:pt idx="266">
                  <c:v>4.6900000000000004</c:v>
                </c:pt>
                <c:pt idx="267">
                  <c:v>4.62</c:v>
                </c:pt>
                <c:pt idx="268">
                  <c:v>4.3099999999999996</c:v>
                </c:pt>
                <c:pt idx="269">
                  <c:v>4.16</c:v>
                </c:pt>
                <c:pt idx="270">
                  <c:v>4.25</c:v>
                </c:pt>
                <c:pt idx="271">
                  <c:v>4.25</c:v>
                </c:pt>
                <c:pt idx="272">
                  <c:v>4.4400000000000004</c:v>
                </c:pt>
                <c:pt idx="273">
                  <c:v>4.5</c:v>
                </c:pt>
                <c:pt idx="274">
                  <c:v>4.3099999999999996</c:v>
                </c:pt>
                <c:pt idx="275">
                  <c:v>4.25</c:v>
                </c:pt>
                <c:pt idx="276">
                  <c:v>4.25</c:v>
                </c:pt>
                <c:pt idx="277">
                  <c:v>4.38</c:v>
                </c:pt>
                <c:pt idx="278">
                  <c:v>4.75</c:v>
                </c:pt>
                <c:pt idx="279">
                  <c:v>4.62</c:v>
                </c:pt>
                <c:pt idx="280">
                  <c:v>4.5</c:v>
                </c:pt>
                <c:pt idx="281">
                  <c:v>4.6900000000000004</c:v>
                </c:pt>
                <c:pt idx="282">
                  <c:v>4.5</c:v>
                </c:pt>
                <c:pt idx="283">
                  <c:v>4.62</c:v>
                </c:pt>
                <c:pt idx="284">
                  <c:v>4.88</c:v>
                </c:pt>
                <c:pt idx="285">
                  <c:v>4.88</c:v>
                </c:pt>
                <c:pt idx="286">
                  <c:v>4.6900000000000004</c:v>
                </c:pt>
                <c:pt idx="287">
                  <c:v>4.75</c:v>
                </c:pt>
                <c:pt idx="288">
                  <c:v>4.59</c:v>
                </c:pt>
                <c:pt idx="289">
                  <c:v>4.6900000000000004</c:v>
                </c:pt>
                <c:pt idx="290">
                  <c:v>4.6900000000000004</c:v>
                </c:pt>
                <c:pt idx="291">
                  <c:v>4.88</c:v>
                </c:pt>
                <c:pt idx="292">
                  <c:v>4.62</c:v>
                </c:pt>
                <c:pt idx="293">
                  <c:v>4.38</c:v>
                </c:pt>
                <c:pt idx="294">
                  <c:v>4.1900000000000004</c:v>
                </c:pt>
                <c:pt idx="295">
                  <c:v>4.38</c:v>
                </c:pt>
                <c:pt idx="296">
                  <c:v>4.34</c:v>
                </c:pt>
                <c:pt idx="297">
                  <c:v>4.3099999999999996</c:v>
                </c:pt>
                <c:pt idx="298">
                  <c:v>4.6900000000000004</c:v>
                </c:pt>
                <c:pt idx="299">
                  <c:v>4.38</c:v>
                </c:pt>
                <c:pt idx="300">
                  <c:v>4.3099999999999996</c:v>
                </c:pt>
                <c:pt idx="301">
                  <c:v>4.34</c:v>
                </c:pt>
                <c:pt idx="302">
                  <c:v>4.4400000000000004</c:v>
                </c:pt>
                <c:pt idx="303">
                  <c:v>4.38</c:v>
                </c:pt>
                <c:pt idx="304">
                  <c:v>4</c:v>
                </c:pt>
                <c:pt idx="305">
                  <c:v>4.0599999999999996</c:v>
                </c:pt>
                <c:pt idx="306">
                  <c:v>3.88</c:v>
                </c:pt>
                <c:pt idx="307">
                  <c:v>3.62</c:v>
                </c:pt>
                <c:pt idx="308">
                  <c:v>4.38</c:v>
                </c:pt>
                <c:pt idx="309">
                  <c:v>4.25</c:v>
                </c:pt>
                <c:pt idx="310">
                  <c:v>4.3099999999999996</c:v>
                </c:pt>
                <c:pt idx="311">
                  <c:v>4.25</c:v>
                </c:pt>
                <c:pt idx="312">
                  <c:v>4.12</c:v>
                </c:pt>
                <c:pt idx="313">
                  <c:v>4</c:v>
                </c:pt>
                <c:pt idx="314">
                  <c:v>4.38</c:v>
                </c:pt>
                <c:pt idx="315">
                  <c:v>4.1900000000000004</c:v>
                </c:pt>
                <c:pt idx="316">
                  <c:v>4.38</c:v>
                </c:pt>
                <c:pt idx="317">
                  <c:v>4.5</c:v>
                </c:pt>
                <c:pt idx="318">
                  <c:v>4.3099999999999996</c:v>
                </c:pt>
                <c:pt idx="319">
                  <c:v>4.1900000000000004</c:v>
                </c:pt>
                <c:pt idx="320">
                  <c:v>4.1900000000000004</c:v>
                </c:pt>
                <c:pt idx="321">
                  <c:v>4.22</c:v>
                </c:pt>
                <c:pt idx="322">
                  <c:v>4.12</c:v>
                </c:pt>
                <c:pt idx="323">
                  <c:v>4</c:v>
                </c:pt>
                <c:pt idx="324">
                  <c:v>3.94</c:v>
                </c:pt>
                <c:pt idx="325">
                  <c:v>3.94</c:v>
                </c:pt>
                <c:pt idx="326">
                  <c:v>3.88</c:v>
                </c:pt>
                <c:pt idx="327">
                  <c:v>3.88</c:v>
                </c:pt>
                <c:pt idx="328">
                  <c:v>3.38</c:v>
                </c:pt>
                <c:pt idx="329">
                  <c:v>3.69</c:v>
                </c:pt>
                <c:pt idx="330">
                  <c:v>3.88</c:v>
                </c:pt>
                <c:pt idx="331">
                  <c:v>3.56</c:v>
                </c:pt>
                <c:pt idx="332">
                  <c:v>3.69</c:v>
                </c:pt>
                <c:pt idx="333">
                  <c:v>3.88</c:v>
                </c:pt>
                <c:pt idx="334">
                  <c:v>3.75</c:v>
                </c:pt>
                <c:pt idx="335">
                  <c:v>3.62</c:v>
                </c:pt>
                <c:pt idx="336">
                  <c:v>3.62</c:v>
                </c:pt>
                <c:pt idx="337">
                  <c:v>3.44</c:v>
                </c:pt>
                <c:pt idx="338">
                  <c:v>3.25</c:v>
                </c:pt>
                <c:pt idx="339">
                  <c:v>3.5</c:v>
                </c:pt>
                <c:pt idx="340">
                  <c:v>3.19</c:v>
                </c:pt>
                <c:pt idx="341">
                  <c:v>3.12</c:v>
                </c:pt>
                <c:pt idx="342">
                  <c:v>2.88</c:v>
                </c:pt>
                <c:pt idx="343">
                  <c:v>2.81</c:v>
                </c:pt>
                <c:pt idx="344">
                  <c:v>3.19</c:v>
                </c:pt>
                <c:pt idx="345">
                  <c:v>3.41</c:v>
                </c:pt>
                <c:pt idx="346">
                  <c:v>3.69</c:v>
                </c:pt>
                <c:pt idx="347">
                  <c:v>3.84</c:v>
                </c:pt>
                <c:pt idx="348">
                  <c:v>2.62</c:v>
                </c:pt>
                <c:pt idx="349">
                  <c:v>3</c:v>
                </c:pt>
                <c:pt idx="350">
                  <c:v>2.69</c:v>
                </c:pt>
                <c:pt idx="351">
                  <c:v>2.62</c:v>
                </c:pt>
                <c:pt idx="352">
                  <c:v>2.12</c:v>
                </c:pt>
                <c:pt idx="353">
                  <c:v>1.75</c:v>
                </c:pt>
                <c:pt idx="354">
                  <c:v>1.88</c:v>
                </c:pt>
                <c:pt idx="355">
                  <c:v>2</c:v>
                </c:pt>
                <c:pt idx="356">
                  <c:v>2</c:v>
                </c:pt>
                <c:pt idx="357">
                  <c:v>2.44</c:v>
                </c:pt>
                <c:pt idx="358">
                  <c:v>2.12</c:v>
                </c:pt>
                <c:pt idx="359">
                  <c:v>2</c:v>
                </c:pt>
                <c:pt idx="360">
                  <c:v>2.25</c:v>
                </c:pt>
                <c:pt idx="361">
                  <c:v>2.25</c:v>
                </c:pt>
                <c:pt idx="362">
                  <c:v>2.5</c:v>
                </c:pt>
                <c:pt idx="363">
                  <c:v>2.56</c:v>
                </c:pt>
                <c:pt idx="364">
                  <c:v>2.56</c:v>
                </c:pt>
                <c:pt idx="365">
                  <c:v>3</c:v>
                </c:pt>
                <c:pt idx="366">
                  <c:v>3.31</c:v>
                </c:pt>
                <c:pt idx="367">
                  <c:v>3.25</c:v>
                </c:pt>
                <c:pt idx="368">
                  <c:v>3.78</c:v>
                </c:pt>
                <c:pt idx="369">
                  <c:v>3.81</c:v>
                </c:pt>
                <c:pt idx="370">
                  <c:v>4.12</c:v>
                </c:pt>
                <c:pt idx="371">
                  <c:v>3.88</c:v>
                </c:pt>
                <c:pt idx="372">
                  <c:v>3.88</c:v>
                </c:pt>
                <c:pt idx="373">
                  <c:v>4.6900000000000004</c:v>
                </c:pt>
                <c:pt idx="374">
                  <c:v>4.9400000000000004</c:v>
                </c:pt>
                <c:pt idx="375">
                  <c:v>4.5</c:v>
                </c:pt>
                <c:pt idx="376">
                  <c:v>4.75</c:v>
                </c:pt>
                <c:pt idx="377">
                  <c:v>4.34</c:v>
                </c:pt>
                <c:pt idx="378">
                  <c:v>4.4400000000000004</c:v>
                </c:pt>
                <c:pt idx="379">
                  <c:v>4.5</c:v>
                </c:pt>
                <c:pt idx="380">
                  <c:v>4.38</c:v>
                </c:pt>
                <c:pt idx="381">
                  <c:v>4.38</c:v>
                </c:pt>
                <c:pt idx="382">
                  <c:v>4.75</c:v>
                </c:pt>
                <c:pt idx="383">
                  <c:v>4.8099999999999996</c:v>
                </c:pt>
                <c:pt idx="384">
                  <c:v>4.88</c:v>
                </c:pt>
                <c:pt idx="385">
                  <c:v>4.88</c:v>
                </c:pt>
                <c:pt idx="386">
                  <c:v>3.12</c:v>
                </c:pt>
                <c:pt idx="387">
                  <c:v>3.38</c:v>
                </c:pt>
                <c:pt idx="388">
                  <c:v>2</c:v>
                </c:pt>
                <c:pt idx="389">
                  <c:v>1.88</c:v>
                </c:pt>
                <c:pt idx="390">
                  <c:v>1.88</c:v>
                </c:pt>
                <c:pt idx="391">
                  <c:v>2.62</c:v>
                </c:pt>
                <c:pt idx="392">
                  <c:v>2.56</c:v>
                </c:pt>
                <c:pt idx="393">
                  <c:v>2.5</c:v>
                </c:pt>
                <c:pt idx="394">
                  <c:v>3.75</c:v>
                </c:pt>
                <c:pt idx="395">
                  <c:v>2.75</c:v>
                </c:pt>
                <c:pt idx="396">
                  <c:v>2.2200000000000002</c:v>
                </c:pt>
                <c:pt idx="397">
                  <c:v>2</c:v>
                </c:pt>
                <c:pt idx="398">
                  <c:v>2</c:v>
                </c:pt>
                <c:pt idx="399">
                  <c:v>2.06</c:v>
                </c:pt>
                <c:pt idx="400">
                  <c:v>1.62</c:v>
                </c:pt>
                <c:pt idx="401">
                  <c:v>1.75</c:v>
                </c:pt>
                <c:pt idx="402">
                  <c:v>2</c:v>
                </c:pt>
                <c:pt idx="403">
                  <c:v>1.88</c:v>
                </c:pt>
                <c:pt idx="404">
                  <c:v>3</c:v>
                </c:pt>
                <c:pt idx="405">
                  <c:v>3.38</c:v>
                </c:pt>
                <c:pt idx="406">
                  <c:v>3.25</c:v>
                </c:pt>
                <c:pt idx="407">
                  <c:v>3.12</c:v>
                </c:pt>
                <c:pt idx="408">
                  <c:v>3.12</c:v>
                </c:pt>
                <c:pt idx="409">
                  <c:v>2.75</c:v>
                </c:pt>
                <c:pt idx="410">
                  <c:v>3.19</c:v>
                </c:pt>
                <c:pt idx="411">
                  <c:v>3.25</c:v>
                </c:pt>
                <c:pt idx="412">
                  <c:v>3</c:v>
                </c:pt>
                <c:pt idx="413">
                  <c:v>3</c:v>
                </c:pt>
                <c:pt idx="414">
                  <c:v>2.75</c:v>
                </c:pt>
                <c:pt idx="415">
                  <c:v>2.75</c:v>
                </c:pt>
                <c:pt idx="416">
                  <c:v>3.12</c:v>
                </c:pt>
                <c:pt idx="417">
                  <c:v>3.68</c:v>
                </c:pt>
                <c:pt idx="418">
                  <c:v>3.5</c:v>
                </c:pt>
                <c:pt idx="419">
                  <c:v>3.38</c:v>
                </c:pt>
                <c:pt idx="420">
                  <c:v>3.38</c:v>
                </c:pt>
                <c:pt idx="421">
                  <c:v>3.38</c:v>
                </c:pt>
                <c:pt idx="422">
                  <c:v>3.62</c:v>
                </c:pt>
                <c:pt idx="423">
                  <c:v>3.62</c:v>
                </c:pt>
                <c:pt idx="424">
                  <c:v>3.38</c:v>
                </c:pt>
                <c:pt idx="425">
                  <c:v>3.5</c:v>
                </c:pt>
                <c:pt idx="426">
                  <c:v>3.38</c:v>
                </c:pt>
                <c:pt idx="427">
                  <c:v>3.56</c:v>
                </c:pt>
                <c:pt idx="428">
                  <c:v>3.94</c:v>
                </c:pt>
                <c:pt idx="429">
                  <c:v>4.4400000000000004</c:v>
                </c:pt>
                <c:pt idx="430">
                  <c:v>4.38</c:v>
                </c:pt>
                <c:pt idx="431">
                  <c:v>4.5</c:v>
                </c:pt>
                <c:pt idx="432">
                  <c:v>4.62</c:v>
                </c:pt>
                <c:pt idx="433">
                  <c:v>4.12</c:v>
                </c:pt>
                <c:pt idx="434">
                  <c:v>4.62</c:v>
                </c:pt>
                <c:pt idx="435">
                  <c:v>4.88</c:v>
                </c:pt>
                <c:pt idx="436">
                  <c:v>4.8099999999999996</c:v>
                </c:pt>
                <c:pt idx="437">
                  <c:v>4.5599999999999996</c:v>
                </c:pt>
                <c:pt idx="438">
                  <c:v>4.8099999999999996</c:v>
                </c:pt>
                <c:pt idx="439">
                  <c:v>4.84</c:v>
                </c:pt>
                <c:pt idx="440">
                  <c:v>4.84</c:v>
                </c:pt>
                <c:pt idx="441">
                  <c:v>4.84</c:v>
                </c:pt>
                <c:pt idx="442">
                  <c:v>5</c:v>
                </c:pt>
                <c:pt idx="443">
                  <c:v>5</c:v>
                </c:pt>
                <c:pt idx="444">
                  <c:v>4.8099999999999996</c:v>
                </c:pt>
                <c:pt idx="445">
                  <c:v>4.62</c:v>
                </c:pt>
                <c:pt idx="446">
                  <c:v>4.88</c:v>
                </c:pt>
                <c:pt idx="447">
                  <c:v>4.8099999999999996</c:v>
                </c:pt>
                <c:pt idx="448">
                  <c:v>4.88</c:v>
                </c:pt>
                <c:pt idx="449">
                  <c:v>4.75</c:v>
                </c:pt>
                <c:pt idx="450">
                  <c:v>4.38</c:v>
                </c:pt>
                <c:pt idx="451">
                  <c:v>4.62</c:v>
                </c:pt>
                <c:pt idx="452">
                  <c:v>4.75</c:v>
                </c:pt>
                <c:pt idx="453">
                  <c:v>4.88</c:v>
                </c:pt>
                <c:pt idx="454">
                  <c:v>4.88</c:v>
                </c:pt>
                <c:pt idx="455">
                  <c:v>4.88</c:v>
                </c:pt>
                <c:pt idx="456">
                  <c:v>4.75</c:v>
                </c:pt>
                <c:pt idx="457">
                  <c:v>4.62</c:v>
                </c:pt>
                <c:pt idx="458">
                  <c:v>4.5599999999999996</c:v>
                </c:pt>
                <c:pt idx="459">
                  <c:v>4.62</c:v>
                </c:pt>
                <c:pt idx="460">
                  <c:v>4.4400000000000004</c:v>
                </c:pt>
                <c:pt idx="461">
                  <c:v>4.38</c:v>
                </c:pt>
                <c:pt idx="462">
                  <c:v>4.25</c:v>
                </c:pt>
                <c:pt idx="463">
                  <c:v>4.62</c:v>
                </c:pt>
                <c:pt idx="464">
                  <c:v>4.62</c:v>
                </c:pt>
                <c:pt idx="465">
                  <c:v>4.62</c:v>
                </c:pt>
                <c:pt idx="466">
                  <c:v>4.75</c:v>
                </c:pt>
                <c:pt idx="467">
                  <c:v>4.75</c:v>
                </c:pt>
                <c:pt idx="468">
                  <c:v>4.9400000000000004</c:v>
                </c:pt>
                <c:pt idx="469">
                  <c:v>4.6900000000000004</c:v>
                </c:pt>
                <c:pt idx="470">
                  <c:v>4.88</c:v>
                </c:pt>
                <c:pt idx="471">
                  <c:v>4.9400000000000004</c:v>
                </c:pt>
                <c:pt idx="472">
                  <c:v>4.6900000000000004</c:v>
                </c:pt>
                <c:pt idx="473">
                  <c:v>4.88</c:v>
                </c:pt>
                <c:pt idx="474">
                  <c:v>4.9400000000000004</c:v>
                </c:pt>
                <c:pt idx="475">
                  <c:v>4.62</c:v>
                </c:pt>
                <c:pt idx="476">
                  <c:v>4.62</c:v>
                </c:pt>
                <c:pt idx="477">
                  <c:v>4.62</c:v>
                </c:pt>
                <c:pt idx="478">
                  <c:v>4.75</c:v>
                </c:pt>
                <c:pt idx="479">
                  <c:v>4.75</c:v>
                </c:pt>
                <c:pt idx="480">
                  <c:v>5</c:v>
                </c:pt>
                <c:pt idx="481">
                  <c:v>4.88</c:v>
                </c:pt>
                <c:pt idx="482">
                  <c:v>4.9400000000000004</c:v>
                </c:pt>
                <c:pt idx="483">
                  <c:v>4.9400000000000004</c:v>
                </c:pt>
                <c:pt idx="484">
                  <c:v>4.75</c:v>
                </c:pt>
                <c:pt idx="485">
                  <c:v>5</c:v>
                </c:pt>
                <c:pt idx="486">
                  <c:v>4.8099999999999996</c:v>
                </c:pt>
                <c:pt idx="487">
                  <c:v>4.75</c:v>
                </c:pt>
                <c:pt idx="488">
                  <c:v>4.9400000000000004</c:v>
                </c:pt>
                <c:pt idx="489">
                  <c:v>4.8099999999999996</c:v>
                </c:pt>
                <c:pt idx="490">
                  <c:v>5</c:v>
                </c:pt>
                <c:pt idx="491">
                  <c:v>5</c:v>
                </c:pt>
                <c:pt idx="492">
                  <c:v>5</c:v>
                </c:pt>
                <c:pt idx="493">
                  <c:v>4.75</c:v>
                </c:pt>
                <c:pt idx="494">
                  <c:v>4.6900000000000004</c:v>
                </c:pt>
                <c:pt idx="495">
                  <c:v>4.75</c:v>
                </c:pt>
                <c:pt idx="496">
                  <c:v>5</c:v>
                </c:pt>
                <c:pt idx="497">
                  <c:v>5</c:v>
                </c:pt>
                <c:pt idx="498">
                  <c:v>4.8099999999999996</c:v>
                </c:pt>
                <c:pt idx="499">
                  <c:v>4.8099999999999996</c:v>
                </c:pt>
                <c:pt idx="500">
                  <c:v>4.8099999999999996</c:v>
                </c:pt>
                <c:pt idx="501">
                  <c:v>4.8099999999999996</c:v>
                </c:pt>
                <c:pt idx="502">
                  <c:v>5.16</c:v>
                </c:pt>
                <c:pt idx="503">
                  <c:v>5</c:v>
                </c:pt>
                <c:pt idx="504">
                  <c:v>5</c:v>
                </c:pt>
                <c:pt idx="505">
                  <c:v>4.88</c:v>
                </c:pt>
                <c:pt idx="506">
                  <c:v>5</c:v>
                </c:pt>
                <c:pt idx="507">
                  <c:v>4.9400000000000004</c:v>
                </c:pt>
                <c:pt idx="508">
                  <c:v>4.8099999999999996</c:v>
                </c:pt>
                <c:pt idx="509">
                  <c:v>4.4400000000000004</c:v>
                </c:pt>
                <c:pt idx="510">
                  <c:v>4.62</c:v>
                </c:pt>
                <c:pt idx="511">
                  <c:v>4.88</c:v>
                </c:pt>
                <c:pt idx="512">
                  <c:v>4.38</c:v>
                </c:pt>
                <c:pt idx="513">
                  <c:v>4.88</c:v>
                </c:pt>
                <c:pt idx="514">
                  <c:v>4.38</c:v>
                </c:pt>
                <c:pt idx="515">
                  <c:v>4.75</c:v>
                </c:pt>
                <c:pt idx="516">
                  <c:v>4.25</c:v>
                </c:pt>
                <c:pt idx="517">
                  <c:v>4.62</c:v>
                </c:pt>
                <c:pt idx="518">
                  <c:v>4.88</c:v>
                </c:pt>
                <c:pt idx="519">
                  <c:v>4.8099999999999996</c:v>
                </c:pt>
                <c:pt idx="520">
                  <c:v>4.5599999999999996</c:v>
                </c:pt>
                <c:pt idx="521">
                  <c:v>4.47</c:v>
                </c:pt>
                <c:pt idx="522">
                  <c:v>4.25</c:v>
                </c:pt>
                <c:pt idx="523">
                  <c:v>4.5</c:v>
                </c:pt>
                <c:pt idx="524">
                  <c:v>4.88</c:v>
                </c:pt>
                <c:pt idx="525">
                  <c:v>4.9400000000000004</c:v>
                </c:pt>
                <c:pt idx="526">
                  <c:v>4.9400000000000004</c:v>
                </c:pt>
                <c:pt idx="527">
                  <c:v>4.88</c:v>
                </c:pt>
                <c:pt idx="528">
                  <c:v>4.91</c:v>
                </c:pt>
                <c:pt idx="529">
                  <c:v>4.5599999999999996</c:v>
                </c:pt>
                <c:pt idx="530">
                  <c:v>4.75</c:v>
                </c:pt>
                <c:pt idx="531">
                  <c:v>4.8099999999999996</c:v>
                </c:pt>
                <c:pt idx="532">
                  <c:v>4.62</c:v>
                </c:pt>
                <c:pt idx="533">
                  <c:v>4.62</c:v>
                </c:pt>
                <c:pt idx="534">
                  <c:v>4.62</c:v>
                </c:pt>
                <c:pt idx="535">
                  <c:v>4.62</c:v>
                </c:pt>
                <c:pt idx="536">
                  <c:v>4.75</c:v>
                </c:pt>
                <c:pt idx="537">
                  <c:v>4.8099999999999996</c:v>
                </c:pt>
                <c:pt idx="538">
                  <c:v>4.8099999999999996</c:v>
                </c:pt>
                <c:pt idx="539">
                  <c:v>4.88</c:v>
                </c:pt>
                <c:pt idx="540">
                  <c:v>4.88</c:v>
                </c:pt>
                <c:pt idx="541">
                  <c:v>4.88</c:v>
                </c:pt>
                <c:pt idx="542">
                  <c:v>4.5</c:v>
                </c:pt>
                <c:pt idx="543">
                  <c:v>4.5</c:v>
                </c:pt>
                <c:pt idx="544">
                  <c:v>4.5</c:v>
                </c:pt>
                <c:pt idx="545">
                  <c:v>4.5</c:v>
                </c:pt>
                <c:pt idx="546">
                  <c:v>4.5</c:v>
                </c:pt>
                <c:pt idx="547">
                  <c:v>4.5</c:v>
                </c:pt>
                <c:pt idx="548">
                  <c:v>4.9400000000000004</c:v>
                </c:pt>
                <c:pt idx="549">
                  <c:v>5</c:v>
                </c:pt>
                <c:pt idx="550">
                  <c:v>4.88</c:v>
                </c:pt>
                <c:pt idx="551">
                  <c:v>4.8099999999999996</c:v>
                </c:pt>
                <c:pt idx="552">
                  <c:v>4.5</c:v>
                </c:pt>
                <c:pt idx="553">
                  <c:v>4.63</c:v>
                </c:pt>
                <c:pt idx="554">
                  <c:v>4.5</c:v>
                </c:pt>
                <c:pt idx="555">
                  <c:v>4.75</c:v>
                </c:pt>
                <c:pt idx="556">
                  <c:v>4.5599999999999996</c:v>
                </c:pt>
                <c:pt idx="557">
                  <c:v>4.88</c:v>
                </c:pt>
                <c:pt idx="558">
                  <c:v>4.8099999999999996</c:v>
                </c:pt>
                <c:pt idx="559">
                  <c:v>4.91</c:v>
                </c:pt>
                <c:pt idx="560">
                  <c:v>4.9400000000000004</c:v>
                </c:pt>
                <c:pt idx="561">
                  <c:v>4.8099999999999996</c:v>
                </c:pt>
                <c:pt idx="562">
                  <c:v>4.8099999999999996</c:v>
                </c:pt>
                <c:pt idx="563">
                  <c:v>4.8099999999999996</c:v>
                </c:pt>
                <c:pt idx="564">
                  <c:v>5</c:v>
                </c:pt>
                <c:pt idx="565">
                  <c:v>4.8099999999999996</c:v>
                </c:pt>
                <c:pt idx="566">
                  <c:v>4.88</c:v>
                </c:pt>
                <c:pt idx="567">
                  <c:v>4.88</c:v>
                </c:pt>
                <c:pt idx="568">
                  <c:v>4.9400000000000004</c:v>
                </c:pt>
                <c:pt idx="569">
                  <c:v>4.9400000000000004</c:v>
                </c:pt>
                <c:pt idx="570">
                  <c:v>4.75</c:v>
                </c:pt>
                <c:pt idx="571">
                  <c:v>4.9400000000000004</c:v>
                </c:pt>
                <c:pt idx="572">
                  <c:v>4.9400000000000004</c:v>
                </c:pt>
                <c:pt idx="573">
                  <c:v>4.9400000000000004</c:v>
                </c:pt>
                <c:pt idx="574">
                  <c:v>5</c:v>
                </c:pt>
                <c:pt idx="575">
                  <c:v>4.9400000000000004</c:v>
                </c:pt>
                <c:pt idx="576">
                  <c:v>4.9400000000000004</c:v>
                </c:pt>
                <c:pt idx="577">
                  <c:v>4.8099999999999996</c:v>
                </c:pt>
                <c:pt idx="578">
                  <c:v>4.8099999999999996</c:v>
                </c:pt>
                <c:pt idx="579">
                  <c:v>4.63</c:v>
                </c:pt>
                <c:pt idx="580">
                  <c:v>4.5</c:v>
                </c:pt>
                <c:pt idx="581">
                  <c:v>4.5599999999999996</c:v>
                </c:pt>
                <c:pt idx="582">
                  <c:v>4.53</c:v>
                </c:pt>
                <c:pt idx="583">
                  <c:v>4.38</c:v>
                </c:pt>
                <c:pt idx="584">
                  <c:v>4.5</c:v>
                </c:pt>
                <c:pt idx="585">
                  <c:v>4.6900000000000004</c:v>
                </c:pt>
                <c:pt idx="586">
                  <c:v>4.63</c:v>
                </c:pt>
                <c:pt idx="587">
                  <c:v>4.4400000000000004</c:v>
                </c:pt>
                <c:pt idx="588">
                  <c:v>4.38</c:v>
                </c:pt>
                <c:pt idx="589">
                  <c:v>4.28</c:v>
                </c:pt>
                <c:pt idx="590">
                  <c:v>4.25</c:v>
                </c:pt>
                <c:pt idx="591">
                  <c:v>4.4400000000000004</c:v>
                </c:pt>
                <c:pt idx="592">
                  <c:v>4.4400000000000004</c:v>
                </c:pt>
                <c:pt idx="593">
                  <c:v>4.5</c:v>
                </c:pt>
                <c:pt idx="594">
                  <c:v>4.1900000000000004</c:v>
                </c:pt>
                <c:pt idx="595">
                  <c:v>4.8099999999999996</c:v>
                </c:pt>
                <c:pt idx="596">
                  <c:v>4.8099999999999996</c:v>
                </c:pt>
                <c:pt idx="597">
                  <c:v>4.88</c:v>
                </c:pt>
                <c:pt idx="598">
                  <c:v>4.8099999999999996</c:v>
                </c:pt>
                <c:pt idx="599">
                  <c:v>4.5</c:v>
                </c:pt>
                <c:pt idx="600">
                  <c:v>4.38</c:v>
                </c:pt>
                <c:pt idx="601">
                  <c:v>4.3099999999999996</c:v>
                </c:pt>
                <c:pt idx="602">
                  <c:v>4.3099999999999996</c:v>
                </c:pt>
                <c:pt idx="603">
                  <c:v>4.5</c:v>
                </c:pt>
                <c:pt idx="604">
                  <c:v>4.38</c:v>
                </c:pt>
                <c:pt idx="605">
                  <c:v>4.38</c:v>
                </c:pt>
                <c:pt idx="606">
                  <c:v>4.5599999999999996</c:v>
                </c:pt>
                <c:pt idx="607">
                  <c:v>4.5</c:v>
                </c:pt>
                <c:pt idx="608">
                  <c:v>4.5599999999999996</c:v>
                </c:pt>
                <c:pt idx="609">
                  <c:v>4.8099999999999996</c:v>
                </c:pt>
                <c:pt idx="610">
                  <c:v>4.8099999999999996</c:v>
                </c:pt>
                <c:pt idx="611">
                  <c:v>4.6900000000000004</c:v>
                </c:pt>
                <c:pt idx="612">
                  <c:v>4.38</c:v>
                </c:pt>
                <c:pt idx="613">
                  <c:v>4.88</c:v>
                </c:pt>
                <c:pt idx="614">
                  <c:v>4.4400000000000004</c:v>
                </c:pt>
                <c:pt idx="615">
                  <c:v>4.75</c:v>
                </c:pt>
                <c:pt idx="616">
                  <c:v>4.8099999999999996</c:v>
                </c:pt>
                <c:pt idx="617">
                  <c:v>4.88</c:v>
                </c:pt>
                <c:pt idx="618">
                  <c:v>4.9400000000000004</c:v>
                </c:pt>
                <c:pt idx="619">
                  <c:v>4.9400000000000004</c:v>
                </c:pt>
                <c:pt idx="620">
                  <c:v>4.9400000000000004</c:v>
                </c:pt>
                <c:pt idx="621">
                  <c:v>4.8099999999999996</c:v>
                </c:pt>
                <c:pt idx="622">
                  <c:v>5.03</c:v>
                </c:pt>
                <c:pt idx="623">
                  <c:v>5.03</c:v>
                </c:pt>
                <c:pt idx="624">
                  <c:v>5.13</c:v>
                </c:pt>
                <c:pt idx="625">
                  <c:v>4.9400000000000004</c:v>
                </c:pt>
                <c:pt idx="626">
                  <c:v>5</c:v>
                </c:pt>
                <c:pt idx="627">
                  <c:v>5</c:v>
                </c:pt>
                <c:pt idx="628">
                  <c:v>5</c:v>
                </c:pt>
                <c:pt idx="629">
                  <c:v>4.9400000000000004</c:v>
                </c:pt>
                <c:pt idx="630">
                  <c:v>4.9400000000000004</c:v>
                </c:pt>
                <c:pt idx="631">
                  <c:v>4.9400000000000004</c:v>
                </c:pt>
                <c:pt idx="632">
                  <c:v>4.88</c:v>
                </c:pt>
                <c:pt idx="633">
                  <c:v>4.63</c:v>
                </c:pt>
                <c:pt idx="634">
                  <c:v>4.5</c:v>
                </c:pt>
                <c:pt idx="635">
                  <c:v>4.4400000000000004</c:v>
                </c:pt>
                <c:pt idx="636">
                  <c:v>3.13</c:v>
                </c:pt>
                <c:pt idx="637">
                  <c:v>3.06</c:v>
                </c:pt>
                <c:pt idx="638">
                  <c:v>3.63</c:v>
                </c:pt>
                <c:pt idx="639">
                  <c:v>3.31</c:v>
                </c:pt>
                <c:pt idx="640">
                  <c:v>3.31</c:v>
                </c:pt>
                <c:pt idx="641">
                  <c:v>2.87</c:v>
                </c:pt>
                <c:pt idx="642">
                  <c:v>3.19</c:v>
                </c:pt>
                <c:pt idx="643">
                  <c:v>3.13</c:v>
                </c:pt>
                <c:pt idx="644">
                  <c:v>3.69</c:v>
                </c:pt>
                <c:pt idx="645">
                  <c:v>3.88</c:v>
                </c:pt>
                <c:pt idx="646">
                  <c:v>4.13</c:v>
                </c:pt>
                <c:pt idx="647">
                  <c:v>4.5599999999999996</c:v>
                </c:pt>
                <c:pt idx="648">
                  <c:v>4.13</c:v>
                </c:pt>
                <c:pt idx="649">
                  <c:v>3.75</c:v>
                </c:pt>
                <c:pt idx="650">
                  <c:v>3.63</c:v>
                </c:pt>
                <c:pt idx="651">
                  <c:v>3.88</c:v>
                </c:pt>
                <c:pt idx="652">
                  <c:v>4</c:v>
                </c:pt>
                <c:pt idx="653">
                  <c:v>3.5</c:v>
                </c:pt>
                <c:pt idx="654">
                  <c:v>3.63</c:v>
                </c:pt>
                <c:pt idx="655">
                  <c:v>3.75</c:v>
                </c:pt>
                <c:pt idx="656">
                  <c:v>3.75</c:v>
                </c:pt>
                <c:pt idx="657">
                  <c:v>4</c:v>
                </c:pt>
                <c:pt idx="658">
                  <c:v>3.94</c:v>
                </c:pt>
                <c:pt idx="659">
                  <c:v>3.94</c:v>
                </c:pt>
                <c:pt idx="660">
                  <c:v>3.87</c:v>
                </c:pt>
                <c:pt idx="661">
                  <c:v>2.88</c:v>
                </c:pt>
                <c:pt idx="662">
                  <c:v>3.19</c:v>
                </c:pt>
                <c:pt idx="663">
                  <c:v>3.06</c:v>
                </c:pt>
                <c:pt idx="664">
                  <c:v>3.38</c:v>
                </c:pt>
                <c:pt idx="665">
                  <c:v>3</c:v>
                </c:pt>
                <c:pt idx="666">
                  <c:v>2.88</c:v>
                </c:pt>
                <c:pt idx="667">
                  <c:v>2.94</c:v>
                </c:pt>
                <c:pt idx="668">
                  <c:v>3</c:v>
                </c:pt>
                <c:pt idx="669">
                  <c:v>3</c:v>
                </c:pt>
                <c:pt idx="670">
                  <c:v>2.85</c:v>
                </c:pt>
                <c:pt idx="671">
                  <c:v>2.63</c:v>
                </c:pt>
                <c:pt idx="672">
                  <c:v>1.88</c:v>
                </c:pt>
                <c:pt idx="673">
                  <c:v>1.88</c:v>
                </c:pt>
                <c:pt idx="674">
                  <c:v>2.13</c:v>
                </c:pt>
                <c:pt idx="675">
                  <c:v>2.19</c:v>
                </c:pt>
                <c:pt idx="676">
                  <c:v>1.88</c:v>
                </c:pt>
                <c:pt idx="677">
                  <c:v>1.88</c:v>
                </c:pt>
                <c:pt idx="678">
                  <c:v>1.75</c:v>
                </c:pt>
                <c:pt idx="679">
                  <c:v>3.38</c:v>
                </c:pt>
                <c:pt idx="680">
                  <c:v>3.22</c:v>
                </c:pt>
                <c:pt idx="681">
                  <c:v>3.13</c:v>
                </c:pt>
                <c:pt idx="682">
                  <c:v>3.31</c:v>
                </c:pt>
                <c:pt idx="683">
                  <c:v>3.25</c:v>
                </c:pt>
                <c:pt idx="684">
                  <c:v>2.88</c:v>
                </c:pt>
                <c:pt idx="685">
                  <c:v>2.83</c:v>
                </c:pt>
                <c:pt idx="686">
                  <c:v>3</c:v>
                </c:pt>
                <c:pt idx="687">
                  <c:v>3.16</c:v>
                </c:pt>
                <c:pt idx="688">
                  <c:v>3.06</c:v>
                </c:pt>
                <c:pt idx="689">
                  <c:v>3.25</c:v>
                </c:pt>
                <c:pt idx="690">
                  <c:v>3.06</c:v>
                </c:pt>
                <c:pt idx="691">
                  <c:v>3</c:v>
                </c:pt>
                <c:pt idx="692">
                  <c:v>3.22</c:v>
                </c:pt>
                <c:pt idx="693">
                  <c:v>3.87</c:v>
                </c:pt>
                <c:pt idx="694">
                  <c:v>4</c:v>
                </c:pt>
                <c:pt idx="695">
                  <c:v>4.25</c:v>
                </c:pt>
                <c:pt idx="696">
                  <c:v>3.63</c:v>
                </c:pt>
                <c:pt idx="697">
                  <c:v>3</c:v>
                </c:pt>
                <c:pt idx="698">
                  <c:v>3.25</c:v>
                </c:pt>
                <c:pt idx="699">
                  <c:v>2.94</c:v>
                </c:pt>
                <c:pt idx="700">
                  <c:v>2.25</c:v>
                </c:pt>
                <c:pt idx="701">
                  <c:v>2.38</c:v>
                </c:pt>
                <c:pt idx="702">
                  <c:v>2.63</c:v>
                </c:pt>
                <c:pt idx="703">
                  <c:v>2.44</c:v>
                </c:pt>
                <c:pt idx="704">
                  <c:v>2.63</c:v>
                </c:pt>
                <c:pt idx="705">
                  <c:v>2.81</c:v>
                </c:pt>
                <c:pt idx="706">
                  <c:v>2.88</c:v>
                </c:pt>
                <c:pt idx="707">
                  <c:v>2.63</c:v>
                </c:pt>
                <c:pt idx="708">
                  <c:v>3</c:v>
                </c:pt>
                <c:pt idx="709">
                  <c:v>2.81</c:v>
                </c:pt>
                <c:pt idx="710">
                  <c:v>2.88</c:v>
                </c:pt>
                <c:pt idx="711">
                  <c:v>3</c:v>
                </c:pt>
                <c:pt idx="712">
                  <c:v>3</c:v>
                </c:pt>
                <c:pt idx="713">
                  <c:v>2.88</c:v>
                </c:pt>
                <c:pt idx="714">
                  <c:v>2.25</c:v>
                </c:pt>
                <c:pt idx="715">
                  <c:v>1.75</c:v>
                </c:pt>
                <c:pt idx="716">
                  <c:v>2.19</c:v>
                </c:pt>
                <c:pt idx="717">
                  <c:v>2.75</c:v>
                </c:pt>
                <c:pt idx="718">
                  <c:v>2.44</c:v>
                </c:pt>
                <c:pt idx="719">
                  <c:v>2.38</c:v>
                </c:pt>
                <c:pt idx="720">
                  <c:v>2</c:v>
                </c:pt>
                <c:pt idx="721">
                  <c:v>1.66</c:v>
                </c:pt>
                <c:pt idx="722">
                  <c:v>1.56</c:v>
                </c:pt>
                <c:pt idx="723">
                  <c:v>1.63</c:v>
                </c:pt>
                <c:pt idx="724">
                  <c:v>1.06</c:v>
                </c:pt>
                <c:pt idx="725">
                  <c:v>1.81</c:v>
                </c:pt>
                <c:pt idx="726">
                  <c:v>0.13</c:v>
                </c:pt>
                <c:pt idx="727">
                  <c:v>0.13</c:v>
                </c:pt>
                <c:pt idx="728">
                  <c:v>0.28000000000000003</c:v>
                </c:pt>
                <c:pt idx="729">
                  <c:v>0.06</c:v>
                </c:pt>
                <c:pt idx="730">
                  <c:v>-1.63</c:v>
                </c:pt>
                <c:pt idx="731">
                  <c:v>-0.25</c:v>
                </c:pt>
                <c:pt idx="732">
                  <c:v>-0.75</c:v>
                </c:pt>
                <c:pt idx="733">
                  <c:v>-0.06</c:v>
                </c:pt>
                <c:pt idx="734">
                  <c:v>0.13</c:v>
                </c:pt>
                <c:pt idx="735">
                  <c:v>-0.56000000000000005</c:v>
                </c:pt>
                <c:pt idx="736">
                  <c:v>0</c:v>
                </c:pt>
                <c:pt idx="737">
                  <c:v>0.25</c:v>
                </c:pt>
                <c:pt idx="738">
                  <c:v>0.91</c:v>
                </c:pt>
                <c:pt idx="739">
                  <c:v>0.53</c:v>
                </c:pt>
                <c:pt idx="740">
                  <c:v>0.94</c:v>
                </c:pt>
                <c:pt idx="741">
                  <c:v>0.81</c:v>
                </c:pt>
                <c:pt idx="742">
                  <c:v>0.16</c:v>
                </c:pt>
                <c:pt idx="743">
                  <c:v>0.19</c:v>
                </c:pt>
                <c:pt idx="744">
                  <c:v>0.84</c:v>
                </c:pt>
                <c:pt idx="745">
                  <c:v>0.28000000000000003</c:v>
                </c:pt>
                <c:pt idx="746">
                  <c:v>0.63</c:v>
                </c:pt>
                <c:pt idx="747">
                  <c:v>0.31</c:v>
                </c:pt>
                <c:pt idx="748">
                  <c:v>0.09</c:v>
                </c:pt>
                <c:pt idx="749">
                  <c:v>0.5</c:v>
                </c:pt>
                <c:pt idx="750">
                  <c:v>0.5</c:v>
                </c:pt>
                <c:pt idx="751">
                  <c:v>0.5</c:v>
                </c:pt>
                <c:pt idx="752">
                  <c:v>0.81</c:v>
                </c:pt>
                <c:pt idx="753">
                  <c:v>0.66</c:v>
                </c:pt>
                <c:pt idx="754">
                  <c:v>1</c:v>
                </c:pt>
                <c:pt idx="755">
                  <c:v>0.88</c:v>
                </c:pt>
                <c:pt idx="756">
                  <c:v>0.81</c:v>
                </c:pt>
                <c:pt idx="757">
                  <c:v>0.25</c:v>
                </c:pt>
                <c:pt idx="758">
                  <c:v>0.38</c:v>
                </c:pt>
                <c:pt idx="759">
                  <c:v>1.69</c:v>
                </c:pt>
                <c:pt idx="760">
                  <c:v>1.71</c:v>
                </c:pt>
                <c:pt idx="761">
                  <c:v>1.69</c:v>
                </c:pt>
                <c:pt idx="762">
                  <c:v>1.81</c:v>
                </c:pt>
                <c:pt idx="763">
                  <c:v>1.83</c:v>
                </c:pt>
                <c:pt idx="764">
                  <c:v>2.16</c:v>
                </c:pt>
                <c:pt idx="765">
                  <c:v>2.33</c:v>
                </c:pt>
                <c:pt idx="766">
                  <c:v>2.13</c:v>
                </c:pt>
                <c:pt idx="767">
                  <c:v>2.97</c:v>
                </c:pt>
                <c:pt idx="768">
                  <c:v>1.91</c:v>
                </c:pt>
                <c:pt idx="769">
                  <c:v>1.59</c:v>
                </c:pt>
                <c:pt idx="770">
                  <c:v>1.63</c:v>
                </c:pt>
                <c:pt idx="771">
                  <c:v>1.66</c:v>
                </c:pt>
                <c:pt idx="772">
                  <c:v>1.56</c:v>
                </c:pt>
                <c:pt idx="773">
                  <c:v>1.75</c:v>
                </c:pt>
                <c:pt idx="774">
                  <c:v>1</c:v>
                </c:pt>
              </c:numCache>
            </c:numRef>
          </c:val>
          <c:smooth val="0"/>
        </c:ser>
        <c:dLbls>
          <c:showLegendKey val="0"/>
          <c:showVal val="0"/>
          <c:showCatName val="0"/>
          <c:showSerName val="0"/>
          <c:showPercent val="0"/>
          <c:showBubbleSize val="0"/>
        </c:dLbls>
        <c:marker val="1"/>
        <c:smooth val="0"/>
        <c:axId val="77707136"/>
        <c:axId val="77708672"/>
      </c:lineChart>
      <c:dateAx>
        <c:axId val="77707136"/>
        <c:scaling>
          <c:orientation val="minMax"/>
        </c:scaling>
        <c:delete val="0"/>
        <c:axPos val="b"/>
        <c:numFmt formatCode="[$-409]mmm\-yy;@" sourceLinked="1"/>
        <c:majorTickMark val="out"/>
        <c:minorTickMark val="none"/>
        <c:tickLblPos val="low"/>
        <c:txPr>
          <a:bodyPr rot="-5400000" vert="horz"/>
          <a:lstStyle/>
          <a:p>
            <a:pPr>
              <a:defRPr/>
            </a:pPr>
            <a:endParaRPr lang="en-US"/>
          </a:p>
        </c:txPr>
        <c:crossAx val="77708672"/>
        <c:crosses val="autoZero"/>
        <c:auto val="1"/>
        <c:lblOffset val="100"/>
        <c:baseTimeUnit val="months"/>
        <c:majorUnit val="60"/>
        <c:majorTimeUnit val="months"/>
      </c:dateAx>
      <c:valAx>
        <c:axId val="77708672"/>
        <c:scaling>
          <c:orientation val="minMax"/>
        </c:scaling>
        <c:delete val="0"/>
        <c:axPos val="l"/>
        <c:majorGridlines/>
        <c:title>
          <c:tx>
            <c:rich>
              <a:bodyPr rot="-5400000" vert="horz"/>
              <a:lstStyle/>
              <a:p>
                <a:pPr>
                  <a:defRPr b="0"/>
                </a:pPr>
                <a:r>
                  <a:rPr lang="en-US" b="0"/>
                  <a:t>Percent Premium</a:t>
                </a:r>
              </a:p>
            </c:rich>
          </c:tx>
          <c:layout/>
          <c:overlay val="0"/>
        </c:title>
        <c:numFmt formatCode="0" sourceLinked="0"/>
        <c:majorTickMark val="out"/>
        <c:minorTickMark val="none"/>
        <c:tickLblPos val="nextTo"/>
        <c:crossAx val="77707136"/>
        <c:crosses val="autoZero"/>
        <c:crossBetween val="between"/>
        <c:majorUnit val="1"/>
      </c:valAx>
    </c:plotArea>
    <c:plotVisOnly val="1"/>
    <c:dispBlanksAs val="gap"/>
    <c:showDLblsOverMax val="0"/>
  </c:chart>
  <c:spPr>
    <a:ln>
      <a:noFill/>
    </a:ln>
  </c:spPr>
  <c:txPr>
    <a:bodyPr/>
    <a:lstStyle/>
    <a:p>
      <a:pPr>
        <a:defRPr sz="2000">
          <a:latin typeface="Times New Roman" pitchFamily="18" charset="0"/>
          <a:cs typeface="Times New Roman" pitchFamily="18" charset="0"/>
        </a:defRPr>
      </a:pPr>
      <a:endParaRPr lang="en-US"/>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areaChart>
        <c:grouping val="stacked"/>
        <c:varyColors val="0"/>
        <c:ser>
          <c:idx val="0"/>
          <c:order val="0"/>
          <c:tx>
            <c:v>Dutch East India Co. (VOC)</c:v>
          </c:tx>
          <c:spPr>
            <a:noFill/>
            <a:ln w="38100">
              <a:solidFill>
                <a:schemeClr val="tx1"/>
              </a:solidFill>
            </a:ln>
          </c:spPr>
          <c:cat>
            <c:numRef>
              <c:f>'New Weekly'!$L$9:$L$427</c:f>
              <c:numCache>
                <c:formatCode>d\-mmm\-yy</c:formatCode>
                <c:ptCount val="419"/>
                <c:pt idx="0">
                  <c:v>650522</c:v>
                </c:pt>
                <c:pt idx="1">
                  <c:v>650529</c:v>
                </c:pt>
                <c:pt idx="2">
                  <c:v>650536</c:v>
                </c:pt>
                <c:pt idx="3">
                  <c:v>650543</c:v>
                </c:pt>
                <c:pt idx="4">
                  <c:v>650550</c:v>
                </c:pt>
                <c:pt idx="5">
                  <c:v>650557</c:v>
                </c:pt>
                <c:pt idx="6">
                  <c:v>650564</c:v>
                </c:pt>
                <c:pt idx="7">
                  <c:v>650571</c:v>
                </c:pt>
                <c:pt idx="8">
                  <c:v>650578</c:v>
                </c:pt>
                <c:pt idx="9">
                  <c:v>650585</c:v>
                </c:pt>
                <c:pt idx="10">
                  <c:v>650592</c:v>
                </c:pt>
                <c:pt idx="11">
                  <c:v>650599</c:v>
                </c:pt>
                <c:pt idx="12">
                  <c:v>650606</c:v>
                </c:pt>
                <c:pt idx="13">
                  <c:v>650613</c:v>
                </c:pt>
                <c:pt idx="14">
                  <c:v>650620</c:v>
                </c:pt>
                <c:pt idx="15">
                  <c:v>650627</c:v>
                </c:pt>
                <c:pt idx="16">
                  <c:v>650634</c:v>
                </c:pt>
                <c:pt idx="17">
                  <c:v>650641</c:v>
                </c:pt>
                <c:pt idx="18">
                  <c:v>650648</c:v>
                </c:pt>
                <c:pt idx="19">
                  <c:v>650655</c:v>
                </c:pt>
                <c:pt idx="20">
                  <c:v>650662</c:v>
                </c:pt>
                <c:pt idx="21">
                  <c:v>650669</c:v>
                </c:pt>
                <c:pt idx="22">
                  <c:v>650676</c:v>
                </c:pt>
                <c:pt idx="23">
                  <c:v>650683</c:v>
                </c:pt>
                <c:pt idx="24">
                  <c:v>650690</c:v>
                </c:pt>
                <c:pt idx="25">
                  <c:v>650697</c:v>
                </c:pt>
                <c:pt idx="26">
                  <c:v>650704</c:v>
                </c:pt>
                <c:pt idx="27">
                  <c:v>650711</c:v>
                </c:pt>
                <c:pt idx="28">
                  <c:v>650718</c:v>
                </c:pt>
                <c:pt idx="29">
                  <c:v>650725</c:v>
                </c:pt>
                <c:pt idx="30">
                  <c:v>650732</c:v>
                </c:pt>
                <c:pt idx="31">
                  <c:v>650739</c:v>
                </c:pt>
                <c:pt idx="32">
                  <c:v>650746</c:v>
                </c:pt>
                <c:pt idx="33">
                  <c:v>650753</c:v>
                </c:pt>
                <c:pt idx="34">
                  <c:v>650760</c:v>
                </c:pt>
                <c:pt idx="35">
                  <c:v>650767</c:v>
                </c:pt>
                <c:pt idx="36">
                  <c:v>650774</c:v>
                </c:pt>
                <c:pt idx="37">
                  <c:v>650781</c:v>
                </c:pt>
                <c:pt idx="38">
                  <c:v>650788</c:v>
                </c:pt>
                <c:pt idx="39">
                  <c:v>650795</c:v>
                </c:pt>
                <c:pt idx="40">
                  <c:v>650802</c:v>
                </c:pt>
                <c:pt idx="41">
                  <c:v>650809</c:v>
                </c:pt>
                <c:pt idx="42">
                  <c:v>650816</c:v>
                </c:pt>
                <c:pt idx="43">
                  <c:v>650823</c:v>
                </c:pt>
                <c:pt idx="44">
                  <c:v>650830</c:v>
                </c:pt>
                <c:pt idx="45">
                  <c:v>650837</c:v>
                </c:pt>
                <c:pt idx="46">
                  <c:v>650844</c:v>
                </c:pt>
                <c:pt idx="47">
                  <c:v>650851</c:v>
                </c:pt>
                <c:pt idx="48">
                  <c:v>650858</c:v>
                </c:pt>
                <c:pt idx="49">
                  <c:v>650865</c:v>
                </c:pt>
                <c:pt idx="50">
                  <c:v>650872</c:v>
                </c:pt>
                <c:pt idx="51">
                  <c:v>650879</c:v>
                </c:pt>
                <c:pt idx="52">
                  <c:v>650886</c:v>
                </c:pt>
                <c:pt idx="53">
                  <c:v>650893</c:v>
                </c:pt>
                <c:pt idx="54">
                  <c:v>650900</c:v>
                </c:pt>
                <c:pt idx="55">
                  <c:v>650907</c:v>
                </c:pt>
                <c:pt idx="56">
                  <c:v>650914</c:v>
                </c:pt>
                <c:pt idx="57">
                  <c:v>650921</c:v>
                </c:pt>
                <c:pt idx="58">
                  <c:v>650928</c:v>
                </c:pt>
                <c:pt idx="59">
                  <c:v>650935</c:v>
                </c:pt>
                <c:pt idx="60">
                  <c:v>650942</c:v>
                </c:pt>
                <c:pt idx="61">
                  <c:v>650949</c:v>
                </c:pt>
                <c:pt idx="62">
                  <c:v>650956</c:v>
                </c:pt>
                <c:pt idx="63">
                  <c:v>650963</c:v>
                </c:pt>
                <c:pt idx="64">
                  <c:v>650970</c:v>
                </c:pt>
                <c:pt idx="65">
                  <c:v>650977</c:v>
                </c:pt>
                <c:pt idx="66">
                  <c:v>650984</c:v>
                </c:pt>
                <c:pt idx="67">
                  <c:v>650991</c:v>
                </c:pt>
                <c:pt idx="68">
                  <c:v>650998</c:v>
                </c:pt>
                <c:pt idx="69">
                  <c:v>651005</c:v>
                </c:pt>
                <c:pt idx="70">
                  <c:v>651012</c:v>
                </c:pt>
                <c:pt idx="71">
                  <c:v>651019</c:v>
                </c:pt>
                <c:pt idx="72">
                  <c:v>651026</c:v>
                </c:pt>
                <c:pt idx="73">
                  <c:v>651033</c:v>
                </c:pt>
                <c:pt idx="74">
                  <c:v>651040</c:v>
                </c:pt>
                <c:pt idx="75">
                  <c:v>651047</c:v>
                </c:pt>
                <c:pt idx="76">
                  <c:v>651054</c:v>
                </c:pt>
                <c:pt idx="77">
                  <c:v>651061</c:v>
                </c:pt>
                <c:pt idx="78">
                  <c:v>651068</c:v>
                </c:pt>
                <c:pt idx="79">
                  <c:v>651075</c:v>
                </c:pt>
                <c:pt idx="80">
                  <c:v>651082</c:v>
                </c:pt>
                <c:pt idx="81">
                  <c:v>651089</c:v>
                </c:pt>
                <c:pt idx="82">
                  <c:v>651096</c:v>
                </c:pt>
                <c:pt idx="83">
                  <c:v>651103</c:v>
                </c:pt>
                <c:pt idx="84">
                  <c:v>651110</c:v>
                </c:pt>
                <c:pt idx="85">
                  <c:v>651117</c:v>
                </c:pt>
                <c:pt idx="86">
                  <c:v>651124</c:v>
                </c:pt>
                <c:pt idx="87">
                  <c:v>651131</c:v>
                </c:pt>
                <c:pt idx="88">
                  <c:v>651138</c:v>
                </c:pt>
                <c:pt idx="89">
                  <c:v>651145</c:v>
                </c:pt>
                <c:pt idx="90">
                  <c:v>651152</c:v>
                </c:pt>
                <c:pt idx="91">
                  <c:v>651159</c:v>
                </c:pt>
                <c:pt idx="92">
                  <c:v>651166</c:v>
                </c:pt>
                <c:pt idx="93">
                  <c:v>651173</c:v>
                </c:pt>
                <c:pt idx="94">
                  <c:v>651180</c:v>
                </c:pt>
                <c:pt idx="95">
                  <c:v>651187</c:v>
                </c:pt>
                <c:pt idx="96">
                  <c:v>651194</c:v>
                </c:pt>
                <c:pt idx="97">
                  <c:v>651201</c:v>
                </c:pt>
                <c:pt idx="98">
                  <c:v>651208</c:v>
                </c:pt>
                <c:pt idx="99">
                  <c:v>651215</c:v>
                </c:pt>
                <c:pt idx="100">
                  <c:v>651222</c:v>
                </c:pt>
                <c:pt idx="101">
                  <c:v>651229</c:v>
                </c:pt>
                <c:pt idx="102">
                  <c:v>651236</c:v>
                </c:pt>
                <c:pt idx="103">
                  <c:v>651243</c:v>
                </c:pt>
                <c:pt idx="104">
                  <c:v>651250</c:v>
                </c:pt>
                <c:pt idx="105">
                  <c:v>651257</c:v>
                </c:pt>
                <c:pt idx="106">
                  <c:v>651264</c:v>
                </c:pt>
                <c:pt idx="107">
                  <c:v>651271</c:v>
                </c:pt>
                <c:pt idx="108">
                  <c:v>651278</c:v>
                </c:pt>
                <c:pt idx="109">
                  <c:v>651285</c:v>
                </c:pt>
                <c:pt idx="110">
                  <c:v>651292</c:v>
                </c:pt>
                <c:pt idx="111">
                  <c:v>651299</c:v>
                </c:pt>
                <c:pt idx="112">
                  <c:v>651306</c:v>
                </c:pt>
                <c:pt idx="113">
                  <c:v>651313</c:v>
                </c:pt>
                <c:pt idx="114">
                  <c:v>651320</c:v>
                </c:pt>
                <c:pt idx="115">
                  <c:v>651327</c:v>
                </c:pt>
                <c:pt idx="116">
                  <c:v>651334</c:v>
                </c:pt>
                <c:pt idx="117">
                  <c:v>651341</c:v>
                </c:pt>
                <c:pt idx="118">
                  <c:v>651348</c:v>
                </c:pt>
                <c:pt idx="119">
                  <c:v>651355</c:v>
                </c:pt>
                <c:pt idx="120">
                  <c:v>651362</c:v>
                </c:pt>
                <c:pt idx="121">
                  <c:v>651369</c:v>
                </c:pt>
                <c:pt idx="122">
                  <c:v>651376</c:v>
                </c:pt>
                <c:pt idx="123">
                  <c:v>651383</c:v>
                </c:pt>
                <c:pt idx="124">
                  <c:v>651390</c:v>
                </c:pt>
                <c:pt idx="125">
                  <c:v>651397</c:v>
                </c:pt>
                <c:pt idx="126">
                  <c:v>651404</c:v>
                </c:pt>
                <c:pt idx="127">
                  <c:v>651411</c:v>
                </c:pt>
                <c:pt idx="128">
                  <c:v>651418</c:v>
                </c:pt>
                <c:pt idx="129">
                  <c:v>651425</c:v>
                </c:pt>
                <c:pt idx="130">
                  <c:v>651432</c:v>
                </c:pt>
                <c:pt idx="131">
                  <c:v>651439</c:v>
                </c:pt>
                <c:pt idx="132">
                  <c:v>651446</c:v>
                </c:pt>
                <c:pt idx="133">
                  <c:v>651453</c:v>
                </c:pt>
                <c:pt idx="134">
                  <c:v>651460</c:v>
                </c:pt>
                <c:pt idx="135">
                  <c:v>651467</c:v>
                </c:pt>
                <c:pt idx="136">
                  <c:v>651474</c:v>
                </c:pt>
                <c:pt idx="137">
                  <c:v>651481</c:v>
                </c:pt>
                <c:pt idx="138">
                  <c:v>651488</c:v>
                </c:pt>
                <c:pt idx="139">
                  <c:v>651495</c:v>
                </c:pt>
                <c:pt idx="140">
                  <c:v>651502</c:v>
                </c:pt>
                <c:pt idx="141">
                  <c:v>651509</c:v>
                </c:pt>
                <c:pt idx="142">
                  <c:v>651516</c:v>
                </c:pt>
                <c:pt idx="143">
                  <c:v>651523</c:v>
                </c:pt>
                <c:pt idx="144">
                  <c:v>651530</c:v>
                </c:pt>
                <c:pt idx="145">
                  <c:v>651537</c:v>
                </c:pt>
                <c:pt idx="146">
                  <c:v>651544</c:v>
                </c:pt>
                <c:pt idx="147">
                  <c:v>651551</c:v>
                </c:pt>
                <c:pt idx="148">
                  <c:v>651558</c:v>
                </c:pt>
                <c:pt idx="149">
                  <c:v>651565</c:v>
                </c:pt>
                <c:pt idx="150">
                  <c:v>651572</c:v>
                </c:pt>
                <c:pt idx="151">
                  <c:v>651579</c:v>
                </c:pt>
                <c:pt idx="152">
                  <c:v>651586</c:v>
                </c:pt>
                <c:pt idx="153">
                  <c:v>651593</c:v>
                </c:pt>
                <c:pt idx="154">
                  <c:v>651600</c:v>
                </c:pt>
                <c:pt idx="155">
                  <c:v>651607</c:v>
                </c:pt>
                <c:pt idx="156">
                  <c:v>651614</c:v>
                </c:pt>
                <c:pt idx="157">
                  <c:v>651621</c:v>
                </c:pt>
                <c:pt idx="158">
                  <c:v>651628</c:v>
                </c:pt>
                <c:pt idx="159">
                  <c:v>651635</c:v>
                </c:pt>
                <c:pt idx="160">
                  <c:v>651642</c:v>
                </c:pt>
                <c:pt idx="161">
                  <c:v>651649</c:v>
                </c:pt>
                <c:pt idx="162">
                  <c:v>651656</c:v>
                </c:pt>
                <c:pt idx="163">
                  <c:v>651663</c:v>
                </c:pt>
                <c:pt idx="164">
                  <c:v>651670</c:v>
                </c:pt>
                <c:pt idx="165">
                  <c:v>651677</c:v>
                </c:pt>
                <c:pt idx="166">
                  <c:v>651684</c:v>
                </c:pt>
                <c:pt idx="167">
                  <c:v>651691</c:v>
                </c:pt>
                <c:pt idx="168">
                  <c:v>651698</c:v>
                </c:pt>
                <c:pt idx="169">
                  <c:v>651705</c:v>
                </c:pt>
                <c:pt idx="170">
                  <c:v>651712</c:v>
                </c:pt>
                <c:pt idx="171">
                  <c:v>651719</c:v>
                </c:pt>
                <c:pt idx="172">
                  <c:v>651726</c:v>
                </c:pt>
                <c:pt idx="173">
                  <c:v>651733</c:v>
                </c:pt>
                <c:pt idx="174">
                  <c:v>651740</c:v>
                </c:pt>
                <c:pt idx="175">
                  <c:v>651747</c:v>
                </c:pt>
                <c:pt idx="176">
                  <c:v>651754</c:v>
                </c:pt>
                <c:pt idx="177">
                  <c:v>651761</c:v>
                </c:pt>
                <c:pt idx="178">
                  <c:v>651768</c:v>
                </c:pt>
                <c:pt idx="179">
                  <c:v>651775</c:v>
                </c:pt>
                <c:pt idx="180">
                  <c:v>651782</c:v>
                </c:pt>
                <c:pt idx="181">
                  <c:v>651789</c:v>
                </c:pt>
                <c:pt idx="182">
                  <c:v>651796</c:v>
                </c:pt>
                <c:pt idx="183">
                  <c:v>651803</c:v>
                </c:pt>
                <c:pt idx="184">
                  <c:v>651810</c:v>
                </c:pt>
                <c:pt idx="185">
                  <c:v>651817</c:v>
                </c:pt>
                <c:pt idx="186">
                  <c:v>651824</c:v>
                </c:pt>
                <c:pt idx="187">
                  <c:v>651831</c:v>
                </c:pt>
                <c:pt idx="188">
                  <c:v>651838</c:v>
                </c:pt>
                <c:pt idx="189">
                  <c:v>651845</c:v>
                </c:pt>
                <c:pt idx="190">
                  <c:v>651852</c:v>
                </c:pt>
                <c:pt idx="191">
                  <c:v>651859</c:v>
                </c:pt>
                <c:pt idx="192">
                  <c:v>651866</c:v>
                </c:pt>
                <c:pt idx="193">
                  <c:v>651873</c:v>
                </c:pt>
                <c:pt idx="194">
                  <c:v>651880</c:v>
                </c:pt>
                <c:pt idx="195">
                  <c:v>651887</c:v>
                </c:pt>
                <c:pt idx="196">
                  <c:v>651894</c:v>
                </c:pt>
                <c:pt idx="197">
                  <c:v>651901</c:v>
                </c:pt>
                <c:pt idx="198">
                  <c:v>651908</c:v>
                </c:pt>
                <c:pt idx="199">
                  <c:v>651915</c:v>
                </c:pt>
                <c:pt idx="200">
                  <c:v>651922</c:v>
                </c:pt>
                <c:pt idx="201">
                  <c:v>651929</c:v>
                </c:pt>
                <c:pt idx="202">
                  <c:v>651936</c:v>
                </c:pt>
                <c:pt idx="203">
                  <c:v>651943</c:v>
                </c:pt>
                <c:pt idx="204">
                  <c:v>651950</c:v>
                </c:pt>
                <c:pt idx="205">
                  <c:v>651957</c:v>
                </c:pt>
                <c:pt idx="206">
                  <c:v>651964</c:v>
                </c:pt>
                <c:pt idx="207">
                  <c:v>651971</c:v>
                </c:pt>
                <c:pt idx="208">
                  <c:v>651978</c:v>
                </c:pt>
                <c:pt idx="209">
                  <c:v>651985</c:v>
                </c:pt>
                <c:pt idx="210">
                  <c:v>651992</c:v>
                </c:pt>
                <c:pt idx="211">
                  <c:v>651999</c:v>
                </c:pt>
                <c:pt idx="212">
                  <c:v>652006</c:v>
                </c:pt>
                <c:pt idx="213">
                  <c:v>652013</c:v>
                </c:pt>
                <c:pt idx="214">
                  <c:v>652020</c:v>
                </c:pt>
                <c:pt idx="215">
                  <c:v>652027</c:v>
                </c:pt>
                <c:pt idx="216">
                  <c:v>652034</c:v>
                </c:pt>
                <c:pt idx="217">
                  <c:v>652041</c:v>
                </c:pt>
                <c:pt idx="218">
                  <c:v>652048</c:v>
                </c:pt>
                <c:pt idx="219">
                  <c:v>652055</c:v>
                </c:pt>
                <c:pt idx="220">
                  <c:v>652062</c:v>
                </c:pt>
                <c:pt idx="221">
                  <c:v>652069</c:v>
                </c:pt>
                <c:pt idx="222">
                  <c:v>652076</c:v>
                </c:pt>
                <c:pt idx="223">
                  <c:v>652083</c:v>
                </c:pt>
                <c:pt idx="224">
                  <c:v>652090</c:v>
                </c:pt>
                <c:pt idx="225">
                  <c:v>652097</c:v>
                </c:pt>
                <c:pt idx="226">
                  <c:v>652104</c:v>
                </c:pt>
                <c:pt idx="227">
                  <c:v>652111</c:v>
                </c:pt>
                <c:pt idx="228">
                  <c:v>652118</c:v>
                </c:pt>
                <c:pt idx="229">
                  <c:v>652125</c:v>
                </c:pt>
                <c:pt idx="230">
                  <c:v>652132</c:v>
                </c:pt>
                <c:pt idx="231">
                  <c:v>652139</c:v>
                </c:pt>
                <c:pt idx="232">
                  <c:v>652146</c:v>
                </c:pt>
                <c:pt idx="233">
                  <c:v>652153</c:v>
                </c:pt>
                <c:pt idx="234">
                  <c:v>652160</c:v>
                </c:pt>
                <c:pt idx="235">
                  <c:v>652167</c:v>
                </c:pt>
                <c:pt idx="236">
                  <c:v>652174</c:v>
                </c:pt>
                <c:pt idx="237">
                  <c:v>652181</c:v>
                </c:pt>
                <c:pt idx="238">
                  <c:v>652188</c:v>
                </c:pt>
                <c:pt idx="239">
                  <c:v>652195</c:v>
                </c:pt>
                <c:pt idx="240">
                  <c:v>652202</c:v>
                </c:pt>
                <c:pt idx="241">
                  <c:v>652209</c:v>
                </c:pt>
                <c:pt idx="242">
                  <c:v>652216</c:v>
                </c:pt>
                <c:pt idx="243">
                  <c:v>652223</c:v>
                </c:pt>
                <c:pt idx="244">
                  <c:v>652230</c:v>
                </c:pt>
                <c:pt idx="245">
                  <c:v>652237</c:v>
                </c:pt>
                <c:pt idx="246">
                  <c:v>652244</c:v>
                </c:pt>
                <c:pt idx="247">
                  <c:v>652251</c:v>
                </c:pt>
                <c:pt idx="248">
                  <c:v>652258</c:v>
                </c:pt>
                <c:pt idx="249">
                  <c:v>652265</c:v>
                </c:pt>
                <c:pt idx="250">
                  <c:v>652272</c:v>
                </c:pt>
                <c:pt idx="251">
                  <c:v>652279</c:v>
                </c:pt>
                <c:pt idx="252">
                  <c:v>652286</c:v>
                </c:pt>
                <c:pt idx="253">
                  <c:v>652293</c:v>
                </c:pt>
                <c:pt idx="254">
                  <c:v>652300</c:v>
                </c:pt>
                <c:pt idx="255">
                  <c:v>652307</c:v>
                </c:pt>
                <c:pt idx="256">
                  <c:v>652314</c:v>
                </c:pt>
                <c:pt idx="257">
                  <c:v>652321</c:v>
                </c:pt>
                <c:pt idx="258">
                  <c:v>652328</c:v>
                </c:pt>
                <c:pt idx="259">
                  <c:v>652335</c:v>
                </c:pt>
                <c:pt idx="260">
                  <c:v>652342</c:v>
                </c:pt>
                <c:pt idx="261">
                  <c:v>652349</c:v>
                </c:pt>
                <c:pt idx="262">
                  <c:v>652356</c:v>
                </c:pt>
                <c:pt idx="263">
                  <c:v>652363</c:v>
                </c:pt>
                <c:pt idx="264">
                  <c:v>652370</c:v>
                </c:pt>
                <c:pt idx="265">
                  <c:v>652377</c:v>
                </c:pt>
                <c:pt idx="266">
                  <c:v>652384</c:v>
                </c:pt>
                <c:pt idx="267">
                  <c:v>652391</c:v>
                </c:pt>
                <c:pt idx="268">
                  <c:v>652398</c:v>
                </c:pt>
                <c:pt idx="269">
                  <c:v>652405</c:v>
                </c:pt>
                <c:pt idx="270">
                  <c:v>652412</c:v>
                </c:pt>
                <c:pt idx="271">
                  <c:v>652419</c:v>
                </c:pt>
                <c:pt idx="272">
                  <c:v>652426</c:v>
                </c:pt>
                <c:pt idx="273">
                  <c:v>652433</c:v>
                </c:pt>
                <c:pt idx="274">
                  <c:v>652440</c:v>
                </c:pt>
                <c:pt idx="275">
                  <c:v>652447</c:v>
                </c:pt>
                <c:pt idx="276">
                  <c:v>652454</c:v>
                </c:pt>
                <c:pt idx="277">
                  <c:v>652461</c:v>
                </c:pt>
                <c:pt idx="278">
                  <c:v>652468</c:v>
                </c:pt>
                <c:pt idx="279">
                  <c:v>652475</c:v>
                </c:pt>
                <c:pt idx="280">
                  <c:v>652482</c:v>
                </c:pt>
                <c:pt idx="281">
                  <c:v>652489</c:v>
                </c:pt>
                <c:pt idx="282">
                  <c:v>652496</c:v>
                </c:pt>
                <c:pt idx="283">
                  <c:v>652503</c:v>
                </c:pt>
                <c:pt idx="284">
                  <c:v>652510</c:v>
                </c:pt>
                <c:pt idx="285">
                  <c:v>652517</c:v>
                </c:pt>
                <c:pt idx="286">
                  <c:v>652524</c:v>
                </c:pt>
                <c:pt idx="287">
                  <c:v>652531</c:v>
                </c:pt>
                <c:pt idx="288">
                  <c:v>652538</c:v>
                </c:pt>
                <c:pt idx="289">
                  <c:v>652545</c:v>
                </c:pt>
                <c:pt idx="290">
                  <c:v>652552</c:v>
                </c:pt>
                <c:pt idx="291">
                  <c:v>652559</c:v>
                </c:pt>
                <c:pt idx="292">
                  <c:v>652566</c:v>
                </c:pt>
                <c:pt idx="293">
                  <c:v>652573</c:v>
                </c:pt>
                <c:pt idx="294">
                  <c:v>652580</c:v>
                </c:pt>
                <c:pt idx="295">
                  <c:v>652587</c:v>
                </c:pt>
                <c:pt idx="296">
                  <c:v>652594</c:v>
                </c:pt>
                <c:pt idx="297">
                  <c:v>652601</c:v>
                </c:pt>
                <c:pt idx="298">
                  <c:v>652608</c:v>
                </c:pt>
                <c:pt idx="299">
                  <c:v>652615</c:v>
                </c:pt>
                <c:pt idx="300">
                  <c:v>652622</c:v>
                </c:pt>
                <c:pt idx="301">
                  <c:v>652629</c:v>
                </c:pt>
                <c:pt idx="302">
                  <c:v>652636</c:v>
                </c:pt>
                <c:pt idx="303">
                  <c:v>652643</c:v>
                </c:pt>
                <c:pt idx="304">
                  <c:v>652650</c:v>
                </c:pt>
                <c:pt idx="305">
                  <c:v>652657</c:v>
                </c:pt>
                <c:pt idx="306">
                  <c:v>652664</c:v>
                </c:pt>
                <c:pt idx="307">
                  <c:v>652671</c:v>
                </c:pt>
                <c:pt idx="308">
                  <c:v>652678</c:v>
                </c:pt>
                <c:pt idx="309">
                  <c:v>652685</c:v>
                </c:pt>
                <c:pt idx="310">
                  <c:v>652692</c:v>
                </c:pt>
                <c:pt idx="311">
                  <c:v>652699</c:v>
                </c:pt>
                <c:pt idx="312">
                  <c:v>652706</c:v>
                </c:pt>
                <c:pt idx="313">
                  <c:v>652713</c:v>
                </c:pt>
                <c:pt idx="314">
                  <c:v>652720</c:v>
                </c:pt>
                <c:pt idx="315">
                  <c:v>652727</c:v>
                </c:pt>
                <c:pt idx="316">
                  <c:v>652734</c:v>
                </c:pt>
                <c:pt idx="317">
                  <c:v>652741</c:v>
                </c:pt>
                <c:pt idx="318">
                  <c:v>652748</c:v>
                </c:pt>
                <c:pt idx="319">
                  <c:v>652755</c:v>
                </c:pt>
                <c:pt idx="320">
                  <c:v>652762</c:v>
                </c:pt>
                <c:pt idx="321">
                  <c:v>652769</c:v>
                </c:pt>
                <c:pt idx="322">
                  <c:v>652776</c:v>
                </c:pt>
                <c:pt idx="323">
                  <c:v>652783</c:v>
                </c:pt>
                <c:pt idx="324">
                  <c:v>652790</c:v>
                </c:pt>
                <c:pt idx="325">
                  <c:v>652797</c:v>
                </c:pt>
                <c:pt idx="326">
                  <c:v>652804</c:v>
                </c:pt>
                <c:pt idx="327">
                  <c:v>652811</c:v>
                </c:pt>
                <c:pt idx="328">
                  <c:v>652818</c:v>
                </c:pt>
                <c:pt idx="329">
                  <c:v>652825</c:v>
                </c:pt>
                <c:pt idx="330">
                  <c:v>652832</c:v>
                </c:pt>
                <c:pt idx="331">
                  <c:v>652839</c:v>
                </c:pt>
                <c:pt idx="332">
                  <c:v>652846</c:v>
                </c:pt>
                <c:pt idx="333">
                  <c:v>652853</c:v>
                </c:pt>
                <c:pt idx="334">
                  <c:v>652860</c:v>
                </c:pt>
                <c:pt idx="335">
                  <c:v>652867</c:v>
                </c:pt>
                <c:pt idx="336">
                  <c:v>652874</c:v>
                </c:pt>
                <c:pt idx="337">
                  <c:v>652881</c:v>
                </c:pt>
                <c:pt idx="338">
                  <c:v>652888</c:v>
                </c:pt>
                <c:pt idx="339">
                  <c:v>652895</c:v>
                </c:pt>
                <c:pt idx="340">
                  <c:v>652902</c:v>
                </c:pt>
                <c:pt idx="341">
                  <c:v>652909</c:v>
                </c:pt>
                <c:pt idx="342">
                  <c:v>652916</c:v>
                </c:pt>
                <c:pt idx="343">
                  <c:v>652923</c:v>
                </c:pt>
                <c:pt idx="344">
                  <c:v>652930</c:v>
                </c:pt>
                <c:pt idx="345">
                  <c:v>652937</c:v>
                </c:pt>
                <c:pt idx="346">
                  <c:v>652944</c:v>
                </c:pt>
                <c:pt idx="347">
                  <c:v>652951</c:v>
                </c:pt>
                <c:pt idx="348">
                  <c:v>652958</c:v>
                </c:pt>
                <c:pt idx="349">
                  <c:v>652965</c:v>
                </c:pt>
                <c:pt idx="350">
                  <c:v>652972</c:v>
                </c:pt>
                <c:pt idx="351">
                  <c:v>652979</c:v>
                </c:pt>
                <c:pt idx="352">
                  <c:v>652986</c:v>
                </c:pt>
                <c:pt idx="353">
                  <c:v>652993</c:v>
                </c:pt>
                <c:pt idx="354">
                  <c:v>653000</c:v>
                </c:pt>
                <c:pt idx="355">
                  <c:v>653007</c:v>
                </c:pt>
                <c:pt idx="356">
                  <c:v>653014</c:v>
                </c:pt>
                <c:pt idx="357">
                  <c:v>653021</c:v>
                </c:pt>
                <c:pt idx="358">
                  <c:v>653028</c:v>
                </c:pt>
                <c:pt idx="359">
                  <c:v>653035</c:v>
                </c:pt>
                <c:pt idx="360">
                  <c:v>653042</c:v>
                </c:pt>
                <c:pt idx="361">
                  <c:v>653049</c:v>
                </c:pt>
                <c:pt idx="362">
                  <c:v>653056</c:v>
                </c:pt>
                <c:pt idx="363">
                  <c:v>653063</c:v>
                </c:pt>
                <c:pt idx="364">
                  <c:v>653070</c:v>
                </c:pt>
                <c:pt idx="365">
                  <c:v>653077</c:v>
                </c:pt>
                <c:pt idx="366">
                  <c:v>653084</c:v>
                </c:pt>
                <c:pt idx="367">
                  <c:v>653091</c:v>
                </c:pt>
                <c:pt idx="368">
                  <c:v>653098</c:v>
                </c:pt>
                <c:pt idx="369">
                  <c:v>653105</c:v>
                </c:pt>
                <c:pt idx="370">
                  <c:v>653112</c:v>
                </c:pt>
                <c:pt idx="371">
                  <c:v>653119</c:v>
                </c:pt>
                <c:pt idx="372">
                  <c:v>653126</c:v>
                </c:pt>
                <c:pt idx="373">
                  <c:v>653133</c:v>
                </c:pt>
                <c:pt idx="374">
                  <c:v>653140</c:v>
                </c:pt>
                <c:pt idx="375">
                  <c:v>653147</c:v>
                </c:pt>
                <c:pt idx="376">
                  <c:v>653154</c:v>
                </c:pt>
                <c:pt idx="377">
                  <c:v>653161</c:v>
                </c:pt>
                <c:pt idx="378">
                  <c:v>653168</c:v>
                </c:pt>
                <c:pt idx="379">
                  <c:v>653175</c:v>
                </c:pt>
                <c:pt idx="380">
                  <c:v>653182</c:v>
                </c:pt>
                <c:pt idx="381">
                  <c:v>653189</c:v>
                </c:pt>
                <c:pt idx="382">
                  <c:v>653196</c:v>
                </c:pt>
                <c:pt idx="383">
                  <c:v>653203</c:v>
                </c:pt>
                <c:pt idx="384">
                  <c:v>653210</c:v>
                </c:pt>
                <c:pt idx="385">
                  <c:v>653217</c:v>
                </c:pt>
                <c:pt idx="386">
                  <c:v>653224</c:v>
                </c:pt>
                <c:pt idx="387">
                  <c:v>653231</c:v>
                </c:pt>
                <c:pt idx="388">
                  <c:v>653238</c:v>
                </c:pt>
                <c:pt idx="389">
                  <c:v>653245</c:v>
                </c:pt>
                <c:pt idx="390">
                  <c:v>653252</c:v>
                </c:pt>
                <c:pt idx="391">
                  <c:v>653259</c:v>
                </c:pt>
                <c:pt idx="392">
                  <c:v>653266</c:v>
                </c:pt>
                <c:pt idx="393">
                  <c:v>653273</c:v>
                </c:pt>
                <c:pt idx="394">
                  <c:v>653280</c:v>
                </c:pt>
                <c:pt idx="395">
                  <c:v>653287</c:v>
                </c:pt>
                <c:pt idx="396">
                  <c:v>653294</c:v>
                </c:pt>
                <c:pt idx="397">
                  <c:v>653301</c:v>
                </c:pt>
                <c:pt idx="398">
                  <c:v>653308</c:v>
                </c:pt>
                <c:pt idx="399">
                  <c:v>653315</c:v>
                </c:pt>
                <c:pt idx="400">
                  <c:v>653322</c:v>
                </c:pt>
                <c:pt idx="401">
                  <c:v>653329</c:v>
                </c:pt>
                <c:pt idx="402">
                  <c:v>653336</c:v>
                </c:pt>
                <c:pt idx="403">
                  <c:v>653343</c:v>
                </c:pt>
                <c:pt idx="404">
                  <c:v>653350</c:v>
                </c:pt>
                <c:pt idx="405">
                  <c:v>653357</c:v>
                </c:pt>
                <c:pt idx="406">
                  <c:v>653364</c:v>
                </c:pt>
                <c:pt idx="407">
                  <c:v>653371</c:v>
                </c:pt>
                <c:pt idx="408">
                  <c:v>653378</c:v>
                </c:pt>
                <c:pt idx="409">
                  <c:v>653385</c:v>
                </c:pt>
                <c:pt idx="410">
                  <c:v>653392</c:v>
                </c:pt>
                <c:pt idx="411">
                  <c:v>653399</c:v>
                </c:pt>
                <c:pt idx="412">
                  <c:v>653406</c:v>
                </c:pt>
                <c:pt idx="413">
                  <c:v>653413</c:v>
                </c:pt>
                <c:pt idx="414">
                  <c:v>653420</c:v>
                </c:pt>
                <c:pt idx="415">
                  <c:v>653427</c:v>
                </c:pt>
                <c:pt idx="416">
                  <c:v>653434</c:v>
                </c:pt>
                <c:pt idx="417">
                  <c:v>653441</c:v>
                </c:pt>
                <c:pt idx="418">
                  <c:v>653448</c:v>
                </c:pt>
              </c:numCache>
            </c:numRef>
          </c:cat>
          <c:val>
            <c:numRef>
              <c:f>'New Weekly'!$T$8:$T$427</c:f>
              <c:numCache>
                <c:formatCode>_(* #,##0.00_);_(* \(#,##0.00\);_(* "-"??_);_(@_)</c:formatCode>
                <c:ptCount val="420"/>
                <c:pt idx="0" formatCode="#,##0.00">
                  <c:v>4800000</c:v>
                </c:pt>
                <c:pt idx="1">
                  <c:v>4800000</c:v>
                </c:pt>
                <c:pt idx="2">
                  <c:v>4800000</c:v>
                </c:pt>
                <c:pt idx="3">
                  <c:v>4800000</c:v>
                </c:pt>
                <c:pt idx="4">
                  <c:v>4800000</c:v>
                </c:pt>
                <c:pt idx="5">
                  <c:v>4800000</c:v>
                </c:pt>
                <c:pt idx="6">
                  <c:v>4800000</c:v>
                </c:pt>
                <c:pt idx="7">
                  <c:v>4800000</c:v>
                </c:pt>
                <c:pt idx="8">
                  <c:v>4800000</c:v>
                </c:pt>
                <c:pt idx="9">
                  <c:v>4800000</c:v>
                </c:pt>
                <c:pt idx="10">
                  <c:v>4800000</c:v>
                </c:pt>
                <c:pt idx="11">
                  <c:v>4800000</c:v>
                </c:pt>
                <c:pt idx="12">
                  <c:v>4800000</c:v>
                </c:pt>
                <c:pt idx="13">
                  <c:v>4800000</c:v>
                </c:pt>
                <c:pt idx="14">
                  <c:v>4800000</c:v>
                </c:pt>
                <c:pt idx="15">
                  <c:v>4800000</c:v>
                </c:pt>
                <c:pt idx="16">
                  <c:v>4800000</c:v>
                </c:pt>
                <c:pt idx="17">
                  <c:v>4800000</c:v>
                </c:pt>
                <c:pt idx="18">
                  <c:v>4800000</c:v>
                </c:pt>
                <c:pt idx="19">
                  <c:v>4800000</c:v>
                </c:pt>
                <c:pt idx="20">
                  <c:v>4800000</c:v>
                </c:pt>
                <c:pt idx="21">
                  <c:v>4800000</c:v>
                </c:pt>
                <c:pt idx="22">
                  <c:v>4800000</c:v>
                </c:pt>
                <c:pt idx="23">
                  <c:v>4800000</c:v>
                </c:pt>
                <c:pt idx="24">
                  <c:v>4800000</c:v>
                </c:pt>
                <c:pt idx="25">
                  <c:v>4800000</c:v>
                </c:pt>
                <c:pt idx="26">
                  <c:v>4800000</c:v>
                </c:pt>
                <c:pt idx="27">
                  <c:v>4800000</c:v>
                </c:pt>
                <c:pt idx="28">
                  <c:v>4800000</c:v>
                </c:pt>
                <c:pt idx="29">
                  <c:v>4800000</c:v>
                </c:pt>
                <c:pt idx="30">
                  <c:v>4800000</c:v>
                </c:pt>
                <c:pt idx="31">
                  <c:v>4800000</c:v>
                </c:pt>
                <c:pt idx="32">
                  <c:v>4800000</c:v>
                </c:pt>
                <c:pt idx="33">
                  <c:v>4800000</c:v>
                </c:pt>
                <c:pt idx="34">
                  <c:v>4800000</c:v>
                </c:pt>
                <c:pt idx="35">
                  <c:v>4800000</c:v>
                </c:pt>
                <c:pt idx="36">
                  <c:v>4800000</c:v>
                </c:pt>
                <c:pt idx="37">
                  <c:v>4800000</c:v>
                </c:pt>
                <c:pt idx="38">
                  <c:v>4800000</c:v>
                </c:pt>
                <c:pt idx="39">
                  <c:v>4800000</c:v>
                </c:pt>
                <c:pt idx="40">
                  <c:v>4800000</c:v>
                </c:pt>
                <c:pt idx="41">
                  <c:v>4800000</c:v>
                </c:pt>
                <c:pt idx="42">
                  <c:v>4800000</c:v>
                </c:pt>
                <c:pt idx="43">
                  <c:v>4800000</c:v>
                </c:pt>
                <c:pt idx="44">
                  <c:v>4800000</c:v>
                </c:pt>
                <c:pt idx="45">
                  <c:v>4800000</c:v>
                </c:pt>
                <c:pt idx="46">
                  <c:v>4800000</c:v>
                </c:pt>
                <c:pt idx="47">
                  <c:v>4800000</c:v>
                </c:pt>
                <c:pt idx="48">
                  <c:v>4800000</c:v>
                </c:pt>
                <c:pt idx="49">
                  <c:v>4800000</c:v>
                </c:pt>
                <c:pt idx="50">
                  <c:v>4800000</c:v>
                </c:pt>
                <c:pt idx="51">
                  <c:v>4800000</c:v>
                </c:pt>
                <c:pt idx="52">
                  <c:v>4800000</c:v>
                </c:pt>
                <c:pt idx="53">
                  <c:v>4900000</c:v>
                </c:pt>
                <c:pt idx="54">
                  <c:v>4900000</c:v>
                </c:pt>
                <c:pt idx="55">
                  <c:v>4900000</c:v>
                </c:pt>
                <c:pt idx="56">
                  <c:v>4900000</c:v>
                </c:pt>
                <c:pt idx="57">
                  <c:v>5000000</c:v>
                </c:pt>
                <c:pt idx="58">
                  <c:v>5000000</c:v>
                </c:pt>
                <c:pt idx="59">
                  <c:v>5000000</c:v>
                </c:pt>
                <c:pt idx="60">
                  <c:v>5000000</c:v>
                </c:pt>
                <c:pt idx="61">
                  <c:v>5000000</c:v>
                </c:pt>
                <c:pt idx="62">
                  <c:v>5100000</c:v>
                </c:pt>
                <c:pt idx="63">
                  <c:v>5100000</c:v>
                </c:pt>
                <c:pt idx="64">
                  <c:v>5100000</c:v>
                </c:pt>
                <c:pt idx="65">
                  <c:v>5100000</c:v>
                </c:pt>
                <c:pt idx="66">
                  <c:v>5100000</c:v>
                </c:pt>
                <c:pt idx="67">
                  <c:v>5100000</c:v>
                </c:pt>
                <c:pt idx="68">
                  <c:v>5100000</c:v>
                </c:pt>
                <c:pt idx="69">
                  <c:v>5100000</c:v>
                </c:pt>
                <c:pt idx="70">
                  <c:v>5100000</c:v>
                </c:pt>
                <c:pt idx="71">
                  <c:v>5100000</c:v>
                </c:pt>
                <c:pt idx="72">
                  <c:v>5100000</c:v>
                </c:pt>
                <c:pt idx="73">
                  <c:v>5100000</c:v>
                </c:pt>
                <c:pt idx="74">
                  <c:v>5100000</c:v>
                </c:pt>
                <c:pt idx="75">
                  <c:v>5100000</c:v>
                </c:pt>
                <c:pt idx="76">
                  <c:v>5100000</c:v>
                </c:pt>
                <c:pt idx="77">
                  <c:v>5100000</c:v>
                </c:pt>
                <c:pt idx="78">
                  <c:v>5100000</c:v>
                </c:pt>
                <c:pt idx="79">
                  <c:v>5100000</c:v>
                </c:pt>
                <c:pt idx="80">
                  <c:v>5100000</c:v>
                </c:pt>
                <c:pt idx="81">
                  <c:v>5100000</c:v>
                </c:pt>
                <c:pt idx="82">
                  <c:v>5100000</c:v>
                </c:pt>
                <c:pt idx="83">
                  <c:v>5100000</c:v>
                </c:pt>
                <c:pt idx="84">
                  <c:v>5100000</c:v>
                </c:pt>
                <c:pt idx="85">
                  <c:v>5100000</c:v>
                </c:pt>
                <c:pt idx="86">
                  <c:v>5100000</c:v>
                </c:pt>
                <c:pt idx="87">
                  <c:v>5100000</c:v>
                </c:pt>
                <c:pt idx="88">
                  <c:v>5100000</c:v>
                </c:pt>
                <c:pt idx="89">
                  <c:v>5300000</c:v>
                </c:pt>
                <c:pt idx="90">
                  <c:v>5400000</c:v>
                </c:pt>
                <c:pt idx="91">
                  <c:v>5500000</c:v>
                </c:pt>
                <c:pt idx="92">
                  <c:v>5600000</c:v>
                </c:pt>
                <c:pt idx="93">
                  <c:v>5800000</c:v>
                </c:pt>
                <c:pt idx="94">
                  <c:v>5900000</c:v>
                </c:pt>
                <c:pt idx="95">
                  <c:v>6100000</c:v>
                </c:pt>
                <c:pt idx="96">
                  <c:v>6200000</c:v>
                </c:pt>
                <c:pt idx="97">
                  <c:v>6200000</c:v>
                </c:pt>
                <c:pt idx="98">
                  <c:v>6300000</c:v>
                </c:pt>
                <c:pt idx="99">
                  <c:v>6400000</c:v>
                </c:pt>
                <c:pt idx="100">
                  <c:v>6600000</c:v>
                </c:pt>
                <c:pt idx="101">
                  <c:v>6700000</c:v>
                </c:pt>
                <c:pt idx="102">
                  <c:v>7200000</c:v>
                </c:pt>
                <c:pt idx="103">
                  <c:v>7400000</c:v>
                </c:pt>
                <c:pt idx="104">
                  <c:v>7650000</c:v>
                </c:pt>
                <c:pt idx="105">
                  <c:v>7650000</c:v>
                </c:pt>
                <c:pt idx="106">
                  <c:v>7650000</c:v>
                </c:pt>
                <c:pt idx="107">
                  <c:v>7650000</c:v>
                </c:pt>
                <c:pt idx="108">
                  <c:v>7650000</c:v>
                </c:pt>
                <c:pt idx="109">
                  <c:v>7650000</c:v>
                </c:pt>
                <c:pt idx="110">
                  <c:v>7650000</c:v>
                </c:pt>
                <c:pt idx="111">
                  <c:v>7650000</c:v>
                </c:pt>
                <c:pt idx="112">
                  <c:v>7650000</c:v>
                </c:pt>
                <c:pt idx="113">
                  <c:v>7650000</c:v>
                </c:pt>
                <c:pt idx="114">
                  <c:v>7650000</c:v>
                </c:pt>
                <c:pt idx="115">
                  <c:v>7650000</c:v>
                </c:pt>
                <c:pt idx="116">
                  <c:v>7650000</c:v>
                </c:pt>
                <c:pt idx="117">
                  <c:v>7650000</c:v>
                </c:pt>
                <c:pt idx="118">
                  <c:v>7650000</c:v>
                </c:pt>
                <c:pt idx="119">
                  <c:v>7650000</c:v>
                </c:pt>
                <c:pt idx="120">
                  <c:v>7650000</c:v>
                </c:pt>
                <c:pt idx="121">
                  <c:v>7650000</c:v>
                </c:pt>
                <c:pt idx="122">
                  <c:v>7650000</c:v>
                </c:pt>
                <c:pt idx="123">
                  <c:v>7650000</c:v>
                </c:pt>
                <c:pt idx="124">
                  <c:v>7650000</c:v>
                </c:pt>
                <c:pt idx="125">
                  <c:v>7650000</c:v>
                </c:pt>
                <c:pt idx="126">
                  <c:v>7650000</c:v>
                </c:pt>
                <c:pt idx="127">
                  <c:v>7650000</c:v>
                </c:pt>
                <c:pt idx="128">
                  <c:v>7650000</c:v>
                </c:pt>
                <c:pt idx="129">
                  <c:v>7650000</c:v>
                </c:pt>
                <c:pt idx="130">
                  <c:v>7650000</c:v>
                </c:pt>
                <c:pt idx="131">
                  <c:v>7650000</c:v>
                </c:pt>
                <c:pt idx="132">
                  <c:v>7650000</c:v>
                </c:pt>
                <c:pt idx="133">
                  <c:v>7650000</c:v>
                </c:pt>
                <c:pt idx="134">
                  <c:v>7650000</c:v>
                </c:pt>
                <c:pt idx="135">
                  <c:v>7650000</c:v>
                </c:pt>
                <c:pt idx="136">
                  <c:v>7650000</c:v>
                </c:pt>
                <c:pt idx="137">
                  <c:v>7650000</c:v>
                </c:pt>
                <c:pt idx="138">
                  <c:v>7650000</c:v>
                </c:pt>
                <c:pt idx="139">
                  <c:v>7650000</c:v>
                </c:pt>
                <c:pt idx="140">
                  <c:v>7650000</c:v>
                </c:pt>
                <c:pt idx="141">
                  <c:v>7650000</c:v>
                </c:pt>
                <c:pt idx="142">
                  <c:v>7650000</c:v>
                </c:pt>
                <c:pt idx="143">
                  <c:v>7650000</c:v>
                </c:pt>
                <c:pt idx="144">
                  <c:v>7650000</c:v>
                </c:pt>
                <c:pt idx="145">
                  <c:v>7650000</c:v>
                </c:pt>
                <c:pt idx="146">
                  <c:v>7650000</c:v>
                </c:pt>
                <c:pt idx="147">
                  <c:v>7650000</c:v>
                </c:pt>
                <c:pt idx="148">
                  <c:v>7650000</c:v>
                </c:pt>
                <c:pt idx="149">
                  <c:v>7650000</c:v>
                </c:pt>
                <c:pt idx="150">
                  <c:v>7650000</c:v>
                </c:pt>
                <c:pt idx="151">
                  <c:v>7650000</c:v>
                </c:pt>
                <c:pt idx="152">
                  <c:v>7650000</c:v>
                </c:pt>
                <c:pt idx="153">
                  <c:v>7650000</c:v>
                </c:pt>
                <c:pt idx="154">
                  <c:v>7650000</c:v>
                </c:pt>
                <c:pt idx="155">
                  <c:v>7650000</c:v>
                </c:pt>
                <c:pt idx="156">
                  <c:v>7650000</c:v>
                </c:pt>
                <c:pt idx="157">
                  <c:v>7650000</c:v>
                </c:pt>
                <c:pt idx="158">
                  <c:v>7650000</c:v>
                </c:pt>
                <c:pt idx="159">
                  <c:v>7650000</c:v>
                </c:pt>
                <c:pt idx="160">
                  <c:v>7650000</c:v>
                </c:pt>
                <c:pt idx="161">
                  <c:v>7650000</c:v>
                </c:pt>
                <c:pt idx="162">
                  <c:v>7650000</c:v>
                </c:pt>
                <c:pt idx="163">
                  <c:v>7650000</c:v>
                </c:pt>
                <c:pt idx="164">
                  <c:v>7650000</c:v>
                </c:pt>
                <c:pt idx="165">
                  <c:v>7650000</c:v>
                </c:pt>
                <c:pt idx="166">
                  <c:v>7650000</c:v>
                </c:pt>
                <c:pt idx="167">
                  <c:v>7650000</c:v>
                </c:pt>
                <c:pt idx="168">
                  <c:v>7650000</c:v>
                </c:pt>
                <c:pt idx="169">
                  <c:v>7650000</c:v>
                </c:pt>
                <c:pt idx="170">
                  <c:v>7650000</c:v>
                </c:pt>
                <c:pt idx="171">
                  <c:v>7650000</c:v>
                </c:pt>
                <c:pt idx="172">
                  <c:v>7650000</c:v>
                </c:pt>
                <c:pt idx="173">
                  <c:v>7650000</c:v>
                </c:pt>
                <c:pt idx="174">
                  <c:v>7650000</c:v>
                </c:pt>
                <c:pt idx="175">
                  <c:v>7650000</c:v>
                </c:pt>
                <c:pt idx="176">
                  <c:v>7650000</c:v>
                </c:pt>
                <c:pt idx="177">
                  <c:v>7650000</c:v>
                </c:pt>
                <c:pt idx="178">
                  <c:v>7650000</c:v>
                </c:pt>
                <c:pt idx="179">
                  <c:v>7650000</c:v>
                </c:pt>
                <c:pt idx="180">
                  <c:v>7650000</c:v>
                </c:pt>
                <c:pt idx="181">
                  <c:v>7650000</c:v>
                </c:pt>
                <c:pt idx="182">
                  <c:v>7650000</c:v>
                </c:pt>
                <c:pt idx="183">
                  <c:v>7650000</c:v>
                </c:pt>
                <c:pt idx="184">
                  <c:v>7650000</c:v>
                </c:pt>
                <c:pt idx="185">
                  <c:v>7650000</c:v>
                </c:pt>
                <c:pt idx="186">
                  <c:v>7650000</c:v>
                </c:pt>
                <c:pt idx="187">
                  <c:v>7650000</c:v>
                </c:pt>
                <c:pt idx="188">
                  <c:v>7650000</c:v>
                </c:pt>
                <c:pt idx="189">
                  <c:v>7650000</c:v>
                </c:pt>
                <c:pt idx="190">
                  <c:v>7650000</c:v>
                </c:pt>
                <c:pt idx="191">
                  <c:v>7650000</c:v>
                </c:pt>
                <c:pt idx="192">
                  <c:v>7650000</c:v>
                </c:pt>
                <c:pt idx="193">
                  <c:v>7650000</c:v>
                </c:pt>
                <c:pt idx="194">
                  <c:v>7650000</c:v>
                </c:pt>
                <c:pt idx="195">
                  <c:v>7650000</c:v>
                </c:pt>
                <c:pt idx="196">
                  <c:v>7650000</c:v>
                </c:pt>
                <c:pt idx="197">
                  <c:v>7650000</c:v>
                </c:pt>
                <c:pt idx="198">
                  <c:v>7650000</c:v>
                </c:pt>
                <c:pt idx="199">
                  <c:v>7650000</c:v>
                </c:pt>
                <c:pt idx="200">
                  <c:v>7650000</c:v>
                </c:pt>
                <c:pt idx="201">
                  <c:v>7650000</c:v>
                </c:pt>
                <c:pt idx="202">
                  <c:v>7650000</c:v>
                </c:pt>
                <c:pt idx="203">
                  <c:v>7650000</c:v>
                </c:pt>
                <c:pt idx="204">
                  <c:v>7650000</c:v>
                </c:pt>
                <c:pt idx="205">
                  <c:v>7650000</c:v>
                </c:pt>
                <c:pt idx="206">
                  <c:v>7650000</c:v>
                </c:pt>
                <c:pt idx="207">
                  <c:v>7650000</c:v>
                </c:pt>
                <c:pt idx="208">
                  <c:v>7650000</c:v>
                </c:pt>
                <c:pt idx="209">
                  <c:v>7650000</c:v>
                </c:pt>
                <c:pt idx="210">
                  <c:v>7650000</c:v>
                </c:pt>
                <c:pt idx="211">
                  <c:v>7650000</c:v>
                </c:pt>
                <c:pt idx="212">
                  <c:v>7650000</c:v>
                </c:pt>
                <c:pt idx="213">
                  <c:v>7650000</c:v>
                </c:pt>
                <c:pt idx="214">
                  <c:v>7650000</c:v>
                </c:pt>
                <c:pt idx="215">
                  <c:v>7650000</c:v>
                </c:pt>
                <c:pt idx="216">
                  <c:v>7650000</c:v>
                </c:pt>
                <c:pt idx="217">
                  <c:v>7650000</c:v>
                </c:pt>
                <c:pt idx="218">
                  <c:v>7650000</c:v>
                </c:pt>
                <c:pt idx="219">
                  <c:v>7650000</c:v>
                </c:pt>
                <c:pt idx="220">
                  <c:v>7650000</c:v>
                </c:pt>
                <c:pt idx="221">
                  <c:v>7650000</c:v>
                </c:pt>
                <c:pt idx="222">
                  <c:v>7650000</c:v>
                </c:pt>
                <c:pt idx="223">
                  <c:v>7650000</c:v>
                </c:pt>
                <c:pt idx="224">
                  <c:v>7650000</c:v>
                </c:pt>
                <c:pt idx="225">
                  <c:v>7650000</c:v>
                </c:pt>
                <c:pt idx="226">
                  <c:v>7650000</c:v>
                </c:pt>
                <c:pt idx="227">
                  <c:v>7650000</c:v>
                </c:pt>
                <c:pt idx="228">
                  <c:v>7650000</c:v>
                </c:pt>
                <c:pt idx="229">
                  <c:v>7650000</c:v>
                </c:pt>
                <c:pt idx="230">
                  <c:v>7650000</c:v>
                </c:pt>
                <c:pt idx="231">
                  <c:v>7650000</c:v>
                </c:pt>
                <c:pt idx="232">
                  <c:v>7650000</c:v>
                </c:pt>
                <c:pt idx="233">
                  <c:v>7650000</c:v>
                </c:pt>
                <c:pt idx="234">
                  <c:v>7650000</c:v>
                </c:pt>
                <c:pt idx="235">
                  <c:v>7650000</c:v>
                </c:pt>
                <c:pt idx="236">
                  <c:v>7650000</c:v>
                </c:pt>
                <c:pt idx="237">
                  <c:v>7650000</c:v>
                </c:pt>
                <c:pt idx="238">
                  <c:v>7650000</c:v>
                </c:pt>
                <c:pt idx="239">
                  <c:v>7650000</c:v>
                </c:pt>
                <c:pt idx="240">
                  <c:v>7650000</c:v>
                </c:pt>
                <c:pt idx="241">
                  <c:v>7650000</c:v>
                </c:pt>
                <c:pt idx="242">
                  <c:v>7650000</c:v>
                </c:pt>
                <c:pt idx="243">
                  <c:v>7650000</c:v>
                </c:pt>
                <c:pt idx="244">
                  <c:v>7650000</c:v>
                </c:pt>
                <c:pt idx="245">
                  <c:v>7650000</c:v>
                </c:pt>
                <c:pt idx="246">
                  <c:v>7650000</c:v>
                </c:pt>
                <c:pt idx="247">
                  <c:v>7650000</c:v>
                </c:pt>
                <c:pt idx="248">
                  <c:v>7650000</c:v>
                </c:pt>
                <c:pt idx="249">
                  <c:v>7650000</c:v>
                </c:pt>
                <c:pt idx="250">
                  <c:v>7650000</c:v>
                </c:pt>
                <c:pt idx="251">
                  <c:v>7650000</c:v>
                </c:pt>
                <c:pt idx="252">
                  <c:v>7650000</c:v>
                </c:pt>
                <c:pt idx="253">
                  <c:v>7650000</c:v>
                </c:pt>
                <c:pt idx="254">
                  <c:v>7650000</c:v>
                </c:pt>
                <c:pt idx="255">
                  <c:v>7650000</c:v>
                </c:pt>
                <c:pt idx="256">
                  <c:v>7650000</c:v>
                </c:pt>
                <c:pt idx="257">
                  <c:v>7650000</c:v>
                </c:pt>
                <c:pt idx="258">
                  <c:v>7650000</c:v>
                </c:pt>
                <c:pt idx="259">
                  <c:v>7650000</c:v>
                </c:pt>
                <c:pt idx="260">
                  <c:v>7650000</c:v>
                </c:pt>
                <c:pt idx="261">
                  <c:v>7650000</c:v>
                </c:pt>
                <c:pt idx="262">
                  <c:v>7650000</c:v>
                </c:pt>
                <c:pt idx="263">
                  <c:v>7650000</c:v>
                </c:pt>
                <c:pt idx="264">
                  <c:v>7650000</c:v>
                </c:pt>
                <c:pt idx="265">
                  <c:v>7650000</c:v>
                </c:pt>
                <c:pt idx="266">
                  <c:v>7650000</c:v>
                </c:pt>
                <c:pt idx="267">
                  <c:v>7650000</c:v>
                </c:pt>
                <c:pt idx="268">
                  <c:v>7650000</c:v>
                </c:pt>
                <c:pt idx="269">
                  <c:v>7650000</c:v>
                </c:pt>
                <c:pt idx="270">
                  <c:v>7650000</c:v>
                </c:pt>
                <c:pt idx="271">
                  <c:v>7650000</c:v>
                </c:pt>
                <c:pt idx="272">
                  <c:v>7650000</c:v>
                </c:pt>
                <c:pt idx="273">
                  <c:v>7650000</c:v>
                </c:pt>
                <c:pt idx="274">
                  <c:v>7650000</c:v>
                </c:pt>
                <c:pt idx="275">
                  <c:v>7650000</c:v>
                </c:pt>
                <c:pt idx="276">
                  <c:v>7650000</c:v>
                </c:pt>
                <c:pt idx="277">
                  <c:v>7650000</c:v>
                </c:pt>
                <c:pt idx="278">
                  <c:v>7650000</c:v>
                </c:pt>
                <c:pt idx="279">
                  <c:v>7650000</c:v>
                </c:pt>
                <c:pt idx="280">
                  <c:v>7650000</c:v>
                </c:pt>
                <c:pt idx="281">
                  <c:v>7650000</c:v>
                </c:pt>
                <c:pt idx="282">
                  <c:v>7650000</c:v>
                </c:pt>
                <c:pt idx="283">
                  <c:v>7650000</c:v>
                </c:pt>
                <c:pt idx="284">
                  <c:v>7650000</c:v>
                </c:pt>
                <c:pt idx="285">
                  <c:v>7650000</c:v>
                </c:pt>
                <c:pt idx="286">
                  <c:v>7650000</c:v>
                </c:pt>
                <c:pt idx="287">
                  <c:v>7650000</c:v>
                </c:pt>
                <c:pt idx="288">
                  <c:v>7650000</c:v>
                </c:pt>
                <c:pt idx="289">
                  <c:v>7650000</c:v>
                </c:pt>
                <c:pt idx="290">
                  <c:v>7650000</c:v>
                </c:pt>
                <c:pt idx="291">
                  <c:v>7650000</c:v>
                </c:pt>
                <c:pt idx="292">
                  <c:v>7650000</c:v>
                </c:pt>
                <c:pt idx="293">
                  <c:v>7650000</c:v>
                </c:pt>
                <c:pt idx="294">
                  <c:v>7650000</c:v>
                </c:pt>
                <c:pt idx="295">
                  <c:v>7650000</c:v>
                </c:pt>
                <c:pt idx="296">
                  <c:v>7650000</c:v>
                </c:pt>
                <c:pt idx="297">
                  <c:v>7650000</c:v>
                </c:pt>
                <c:pt idx="298">
                  <c:v>7650000</c:v>
                </c:pt>
                <c:pt idx="299">
                  <c:v>7650000</c:v>
                </c:pt>
                <c:pt idx="300">
                  <c:v>7650000</c:v>
                </c:pt>
                <c:pt idx="301">
                  <c:v>7650000</c:v>
                </c:pt>
                <c:pt idx="302">
                  <c:v>7650000</c:v>
                </c:pt>
                <c:pt idx="303">
                  <c:v>7650000</c:v>
                </c:pt>
                <c:pt idx="304">
                  <c:v>7650000</c:v>
                </c:pt>
                <c:pt idx="305">
                  <c:v>7650000</c:v>
                </c:pt>
                <c:pt idx="306">
                  <c:v>7491000</c:v>
                </c:pt>
                <c:pt idx="307">
                  <c:v>7491000</c:v>
                </c:pt>
                <c:pt idx="308">
                  <c:v>7491000</c:v>
                </c:pt>
                <c:pt idx="309">
                  <c:v>7491000</c:v>
                </c:pt>
                <c:pt idx="310">
                  <c:v>7491000</c:v>
                </c:pt>
                <c:pt idx="311">
                  <c:v>7491000</c:v>
                </c:pt>
                <c:pt idx="312">
                  <c:v>7420500</c:v>
                </c:pt>
                <c:pt idx="313">
                  <c:v>7420500</c:v>
                </c:pt>
                <c:pt idx="314">
                  <c:v>7420500</c:v>
                </c:pt>
                <c:pt idx="315">
                  <c:v>7420500</c:v>
                </c:pt>
                <c:pt idx="316">
                  <c:v>7420500</c:v>
                </c:pt>
                <c:pt idx="317">
                  <c:v>7420500</c:v>
                </c:pt>
                <c:pt idx="318">
                  <c:v>7420500</c:v>
                </c:pt>
                <c:pt idx="319">
                  <c:v>7420500</c:v>
                </c:pt>
                <c:pt idx="320">
                  <c:v>7420500</c:v>
                </c:pt>
                <c:pt idx="321">
                  <c:v>7420500</c:v>
                </c:pt>
                <c:pt idx="322">
                  <c:v>7420500</c:v>
                </c:pt>
                <c:pt idx="323">
                  <c:v>7420500</c:v>
                </c:pt>
                <c:pt idx="324">
                  <c:v>7420500</c:v>
                </c:pt>
                <c:pt idx="325">
                  <c:v>7420500</c:v>
                </c:pt>
                <c:pt idx="326">
                  <c:v>7420500</c:v>
                </c:pt>
                <c:pt idx="327">
                  <c:v>7420500</c:v>
                </c:pt>
                <c:pt idx="328">
                  <c:v>7420500</c:v>
                </c:pt>
                <c:pt idx="329">
                  <c:v>7420500</c:v>
                </c:pt>
                <c:pt idx="330">
                  <c:v>7420500</c:v>
                </c:pt>
                <c:pt idx="331">
                  <c:v>7420500</c:v>
                </c:pt>
                <c:pt idx="332">
                  <c:v>7420500</c:v>
                </c:pt>
                <c:pt idx="333">
                  <c:v>7420500</c:v>
                </c:pt>
                <c:pt idx="334">
                  <c:v>7420500</c:v>
                </c:pt>
                <c:pt idx="335">
                  <c:v>7420500</c:v>
                </c:pt>
                <c:pt idx="336">
                  <c:v>7420500</c:v>
                </c:pt>
                <c:pt idx="337">
                  <c:v>7420500</c:v>
                </c:pt>
                <c:pt idx="338">
                  <c:v>7420500</c:v>
                </c:pt>
                <c:pt idx="339">
                  <c:v>7420500</c:v>
                </c:pt>
                <c:pt idx="340">
                  <c:v>7420500</c:v>
                </c:pt>
                <c:pt idx="341">
                  <c:v>7420500</c:v>
                </c:pt>
                <c:pt idx="342">
                  <c:v>7420500</c:v>
                </c:pt>
                <c:pt idx="343">
                  <c:v>7420500</c:v>
                </c:pt>
                <c:pt idx="344">
                  <c:v>7420500</c:v>
                </c:pt>
                <c:pt idx="345">
                  <c:v>7420500</c:v>
                </c:pt>
                <c:pt idx="346">
                  <c:v>7420500</c:v>
                </c:pt>
                <c:pt idx="347">
                  <c:v>7420500</c:v>
                </c:pt>
                <c:pt idx="348">
                  <c:v>7420500</c:v>
                </c:pt>
                <c:pt idx="349">
                  <c:v>7420500</c:v>
                </c:pt>
                <c:pt idx="350">
                  <c:v>7420500</c:v>
                </c:pt>
                <c:pt idx="351">
                  <c:v>7420500</c:v>
                </c:pt>
                <c:pt idx="352">
                  <c:v>7420500</c:v>
                </c:pt>
                <c:pt idx="353">
                  <c:v>7420500</c:v>
                </c:pt>
                <c:pt idx="354">
                  <c:v>7420500</c:v>
                </c:pt>
                <c:pt idx="355">
                  <c:v>7420500</c:v>
                </c:pt>
                <c:pt idx="356">
                  <c:v>7420500</c:v>
                </c:pt>
                <c:pt idx="357">
                  <c:v>7420500</c:v>
                </c:pt>
                <c:pt idx="358">
                  <c:v>7420500</c:v>
                </c:pt>
                <c:pt idx="359">
                  <c:v>7420500</c:v>
                </c:pt>
                <c:pt idx="360">
                  <c:v>7420500</c:v>
                </c:pt>
                <c:pt idx="361">
                  <c:v>7420500</c:v>
                </c:pt>
                <c:pt idx="362">
                  <c:v>7420500</c:v>
                </c:pt>
                <c:pt idx="363">
                  <c:v>7420500</c:v>
                </c:pt>
                <c:pt idx="364">
                  <c:v>8414127.875</c:v>
                </c:pt>
                <c:pt idx="365">
                  <c:v>8414127.875</c:v>
                </c:pt>
                <c:pt idx="366">
                  <c:v>8414127.875</c:v>
                </c:pt>
                <c:pt idx="367">
                  <c:v>8414127.875</c:v>
                </c:pt>
                <c:pt idx="368">
                  <c:v>8414127.875</c:v>
                </c:pt>
                <c:pt idx="369">
                  <c:v>8414127.875</c:v>
                </c:pt>
                <c:pt idx="370">
                  <c:v>8414127.875</c:v>
                </c:pt>
                <c:pt idx="371">
                  <c:v>8414127.875</c:v>
                </c:pt>
                <c:pt idx="372">
                  <c:v>9114127.875</c:v>
                </c:pt>
                <c:pt idx="373">
                  <c:v>9114127.875</c:v>
                </c:pt>
                <c:pt idx="374">
                  <c:v>9114127.875</c:v>
                </c:pt>
                <c:pt idx="375">
                  <c:v>9114127.875</c:v>
                </c:pt>
                <c:pt idx="376">
                  <c:v>9114127.875</c:v>
                </c:pt>
                <c:pt idx="377">
                  <c:v>9114127.875</c:v>
                </c:pt>
                <c:pt idx="378">
                  <c:v>9114127.875</c:v>
                </c:pt>
                <c:pt idx="379">
                  <c:v>9114127.875</c:v>
                </c:pt>
                <c:pt idx="380">
                  <c:v>8884627.875</c:v>
                </c:pt>
                <c:pt idx="381">
                  <c:v>8884627.875</c:v>
                </c:pt>
                <c:pt idx="382">
                  <c:v>8884627.875</c:v>
                </c:pt>
                <c:pt idx="383">
                  <c:v>8884627.875</c:v>
                </c:pt>
                <c:pt idx="384">
                  <c:v>8884627.875</c:v>
                </c:pt>
                <c:pt idx="385">
                  <c:v>8884627.875</c:v>
                </c:pt>
                <c:pt idx="386">
                  <c:v>8884627.875</c:v>
                </c:pt>
                <c:pt idx="387">
                  <c:v>8884627.875</c:v>
                </c:pt>
                <c:pt idx="388">
                  <c:v>8884627.875</c:v>
                </c:pt>
                <c:pt idx="389">
                  <c:v>8684627.875</c:v>
                </c:pt>
                <c:pt idx="390">
                  <c:v>8684627.875</c:v>
                </c:pt>
                <c:pt idx="391">
                  <c:v>8684627.875</c:v>
                </c:pt>
                <c:pt idx="392">
                  <c:v>8684627.875</c:v>
                </c:pt>
                <c:pt idx="393">
                  <c:v>8684627.875</c:v>
                </c:pt>
                <c:pt idx="394">
                  <c:v>8684627.875</c:v>
                </c:pt>
                <c:pt idx="395">
                  <c:v>8684627.875</c:v>
                </c:pt>
                <c:pt idx="396">
                  <c:v>8684627.875</c:v>
                </c:pt>
                <c:pt idx="397">
                  <c:v>8684627.875</c:v>
                </c:pt>
                <c:pt idx="398">
                  <c:v>8684627.875</c:v>
                </c:pt>
                <c:pt idx="399">
                  <c:v>8684627.875</c:v>
                </c:pt>
                <c:pt idx="400">
                  <c:v>8684627.875</c:v>
                </c:pt>
                <c:pt idx="401">
                  <c:v>8684627.875</c:v>
                </c:pt>
                <c:pt idx="402">
                  <c:v>8684627.875</c:v>
                </c:pt>
                <c:pt idx="403">
                  <c:v>8684627.875</c:v>
                </c:pt>
                <c:pt idx="404">
                  <c:v>8684627.875</c:v>
                </c:pt>
                <c:pt idx="405">
                  <c:v>8684627.875</c:v>
                </c:pt>
                <c:pt idx="406">
                  <c:v>8684627.875</c:v>
                </c:pt>
                <c:pt idx="407">
                  <c:v>8684627.875</c:v>
                </c:pt>
                <c:pt idx="408">
                  <c:v>8684627.875</c:v>
                </c:pt>
                <c:pt idx="409">
                  <c:v>8684627.875</c:v>
                </c:pt>
                <c:pt idx="410">
                  <c:v>8684627.875</c:v>
                </c:pt>
                <c:pt idx="411">
                  <c:v>8684627.875</c:v>
                </c:pt>
                <c:pt idx="412">
                  <c:v>8684627.875</c:v>
                </c:pt>
                <c:pt idx="413">
                  <c:v>8684627.875</c:v>
                </c:pt>
                <c:pt idx="414">
                  <c:v>8684627.875</c:v>
                </c:pt>
                <c:pt idx="415">
                  <c:v>8684627.875</c:v>
                </c:pt>
                <c:pt idx="416">
                  <c:v>8684627.875</c:v>
                </c:pt>
                <c:pt idx="417">
                  <c:v>8684627.875</c:v>
                </c:pt>
                <c:pt idx="418">
                  <c:v>8684627.875</c:v>
                </c:pt>
                <c:pt idx="419">
                  <c:v>8684627.875</c:v>
                </c:pt>
              </c:numCache>
            </c:numRef>
          </c:val>
        </c:ser>
        <c:dLbls>
          <c:showLegendKey val="0"/>
          <c:showVal val="0"/>
          <c:showCatName val="0"/>
          <c:showSerName val="0"/>
          <c:showPercent val="0"/>
          <c:showBubbleSize val="0"/>
        </c:dLbls>
        <c:axId val="85203584"/>
        <c:axId val="85258624"/>
      </c:areaChart>
      <c:dateAx>
        <c:axId val="85203584"/>
        <c:scaling>
          <c:orientation val="minMax"/>
        </c:scaling>
        <c:delete val="0"/>
        <c:axPos val="b"/>
        <c:numFmt formatCode="[$-409]mmm\-yy;@" sourceLinked="0"/>
        <c:majorTickMark val="out"/>
        <c:minorTickMark val="none"/>
        <c:tickLblPos val="nextTo"/>
        <c:txPr>
          <a:bodyPr rot="-5400000" vert="horz"/>
          <a:lstStyle/>
          <a:p>
            <a:pPr>
              <a:defRPr/>
            </a:pPr>
            <a:endParaRPr lang="en-US"/>
          </a:p>
        </c:txPr>
        <c:crossAx val="85258624"/>
        <c:crosses val="autoZero"/>
        <c:auto val="1"/>
        <c:lblOffset val="100"/>
        <c:baseTimeUnit val="days"/>
        <c:majorUnit val="6"/>
        <c:majorTimeUnit val="months"/>
      </c:dateAx>
      <c:valAx>
        <c:axId val="85258624"/>
        <c:scaling>
          <c:orientation val="minMax"/>
          <c:max val="18000000"/>
          <c:min val="0"/>
        </c:scaling>
        <c:delete val="0"/>
        <c:axPos val="l"/>
        <c:majorGridlines/>
        <c:numFmt formatCode="#,##0" sourceLinked="0"/>
        <c:majorTickMark val="out"/>
        <c:minorTickMark val="none"/>
        <c:tickLblPos val="nextTo"/>
        <c:crossAx val="85203584"/>
        <c:crosses val="autoZero"/>
        <c:crossBetween val="midCat"/>
        <c:dispUnits>
          <c:builtInUnit val="millions"/>
          <c:dispUnitsLbl>
            <c:layout/>
            <c:tx>
              <c:rich>
                <a:bodyPr/>
                <a:lstStyle/>
                <a:p>
                  <a:pPr>
                    <a:defRPr b="0"/>
                  </a:pPr>
                  <a:r>
                    <a:rPr lang="en-US" b="0"/>
                    <a:t>Millions of Bank Florins</a:t>
                  </a:r>
                </a:p>
              </c:rich>
            </c:tx>
          </c:dispUnitsLbl>
        </c:dispUnits>
      </c:valAx>
    </c:plotArea>
    <c:legend>
      <c:legendPos val="b"/>
      <c:layout/>
      <c:overlay val="0"/>
    </c:legend>
    <c:plotVisOnly val="1"/>
    <c:dispBlanksAs val="gap"/>
    <c:showDLblsOverMax val="0"/>
  </c:chart>
  <c:spPr>
    <a:ln>
      <a:noFill/>
    </a:ln>
  </c:spPr>
  <c:txPr>
    <a:bodyPr/>
    <a:lstStyle/>
    <a:p>
      <a:pPr>
        <a:defRPr sz="1800">
          <a:latin typeface="Times New Roman" pitchFamily="18" charset="0"/>
          <a:cs typeface="Times New Roman" pitchFamily="18" charset="0"/>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areaChart>
        <c:grouping val="stacked"/>
        <c:varyColors val="0"/>
        <c:ser>
          <c:idx val="0"/>
          <c:order val="0"/>
          <c:tx>
            <c:v>Dutch East India Co. (VOC)</c:v>
          </c:tx>
          <c:spPr>
            <a:noFill/>
            <a:ln w="38100">
              <a:solidFill>
                <a:schemeClr val="tx1"/>
              </a:solidFill>
            </a:ln>
          </c:spPr>
          <c:cat>
            <c:numRef>
              <c:f>'New Weekly'!$L$9:$L$427</c:f>
              <c:numCache>
                <c:formatCode>d\-mmm\-yy</c:formatCode>
                <c:ptCount val="419"/>
                <c:pt idx="0">
                  <c:v>650522</c:v>
                </c:pt>
                <c:pt idx="1">
                  <c:v>650529</c:v>
                </c:pt>
                <c:pt idx="2">
                  <c:v>650536</c:v>
                </c:pt>
                <c:pt idx="3">
                  <c:v>650543</c:v>
                </c:pt>
                <c:pt idx="4">
                  <c:v>650550</c:v>
                </c:pt>
                <c:pt idx="5">
                  <c:v>650557</c:v>
                </c:pt>
                <c:pt idx="6">
                  <c:v>650564</c:v>
                </c:pt>
                <c:pt idx="7">
                  <c:v>650571</c:v>
                </c:pt>
                <c:pt idx="8">
                  <c:v>650578</c:v>
                </c:pt>
                <c:pt idx="9">
                  <c:v>650585</c:v>
                </c:pt>
                <c:pt idx="10">
                  <c:v>650592</c:v>
                </c:pt>
                <c:pt idx="11">
                  <c:v>650599</c:v>
                </c:pt>
                <c:pt idx="12">
                  <c:v>650606</c:v>
                </c:pt>
                <c:pt idx="13">
                  <c:v>650613</c:v>
                </c:pt>
                <c:pt idx="14">
                  <c:v>650620</c:v>
                </c:pt>
                <c:pt idx="15">
                  <c:v>650627</c:v>
                </c:pt>
                <c:pt idx="16">
                  <c:v>650634</c:v>
                </c:pt>
                <c:pt idx="17">
                  <c:v>650641</c:v>
                </c:pt>
                <c:pt idx="18">
                  <c:v>650648</c:v>
                </c:pt>
                <c:pt idx="19">
                  <c:v>650655</c:v>
                </c:pt>
                <c:pt idx="20">
                  <c:v>650662</c:v>
                </c:pt>
                <c:pt idx="21">
                  <c:v>650669</c:v>
                </c:pt>
                <c:pt idx="22">
                  <c:v>650676</c:v>
                </c:pt>
                <c:pt idx="23">
                  <c:v>650683</c:v>
                </c:pt>
                <c:pt idx="24">
                  <c:v>650690</c:v>
                </c:pt>
                <c:pt idx="25">
                  <c:v>650697</c:v>
                </c:pt>
                <c:pt idx="26">
                  <c:v>650704</c:v>
                </c:pt>
                <c:pt idx="27">
                  <c:v>650711</c:v>
                </c:pt>
                <c:pt idx="28">
                  <c:v>650718</c:v>
                </c:pt>
                <c:pt idx="29">
                  <c:v>650725</c:v>
                </c:pt>
                <c:pt idx="30">
                  <c:v>650732</c:v>
                </c:pt>
                <c:pt idx="31">
                  <c:v>650739</c:v>
                </c:pt>
                <c:pt idx="32">
                  <c:v>650746</c:v>
                </c:pt>
                <c:pt idx="33">
                  <c:v>650753</c:v>
                </c:pt>
                <c:pt idx="34">
                  <c:v>650760</c:v>
                </c:pt>
                <c:pt idx="35">
                  <c:v>650767</c:v>
                </c:pt>
                <c:pt idx="36">
                  <c:v>650774</c:v>
                </c:pt>
                <c:pt idx="37">
                  <c:v>650781</c:v>
                </c:pt>
                <c:pt idx="38">
                  <c:v>650788</c:v>
                </c:pt>
                <c:pt idx="39">
                  <c:v>650795</c:v>
                </c:pt>
                <c:pt idx="40">
                  <c:v>650802</c:v>
                </c:pt>
                <c:pt idx="41">
                  <c:v>650809</c:v>
                </c:pt>
                <c:pt idx="42">
                  <c:v>650816</c:v>
                </c:pt>
                <c:pt idx="43">
                  <c:v>650823</c:v>
                </c:pt>
                <c:pt idx="44">
                  <c:v>650830</c:v>
                </c:pt>
                <c:pt idx="45">
                  <c:v>650837</c:v>
                </c:pt>
                <c:pt idx="46">
                  <c:v>650844</c:v>
                </c:pt>
                <c:pt idx="47">
                  <c:v>650851</c:v>
                </c:pt>
                <c:pt idx="48">
                  <c:v>650858</c:v>
                </c:pt>
                <c:pt idx="49">
                  <c:v>650865</c:v>
                </c:pt>
                <c:pt idx="50">
                  <c:v>650872</c:v>
                </c:pt>
                <c:pt idx="51">
                  <c:v>650879</c:v>
                </c:pt>
                <c:pt idx="52">
                  <c:v>650886</c:v>
                </c:pt>
                <c:pt idx="53">
                  <c:v>650893</c:v>
                </c:pt>
                <c:pt idx="54">
                  <c:v>650900</c:v>
                </c:pt>
                <c:pt idx="55">
                  <c:v>650907</c:v>
                </c:pt>
                <c:pt idx="56">
                  <c:v>650914</c:v>
                </c:pt>
                <c:pt idx="57">
                  <c:v>650921</c:v>
                </c:pt>
                <c:pt idx="58">
                  <c:v>650928</c:v>
                </c:pt>
                <c:pt idx="59">
                  <c:v>650935</c:v>
                </c:pt>
                <c:pt idx="60">
                  <c:v>650942</c:v>
                </c:pt>
                <c:pt idx="61">
                  <c:v>650949</c:v>
                </c:pt>
                <c:pt idx="62">
                  <c:v>650956</c:v>
                </c:pt>
                <c:pt idx="63">
                  <c:v>650963</c:v>
                </c:pt>
                <c:pt idx="64">
                  <c:v>650970</c:v>
                </c:pt>
                <c:pt idx="65">
                  <c:v>650977</c:v>
                </c:pt>
                <c:pt idx="66">
                  <c:v>650984</c:v>
                </c:pt>
                <c:pt idx="67">
                  <c:v>650991</c:v>
                </c:pt>
                <c:pt idx="68">
                  <c:v>650998</c:v>
                </c:pt>
                <c:pt idx="69">
                  <c:v>651005</c:v>
                </c:pt>
                <c:pt idx="70">
                  <c:v>651012</c:v>
                </c:pt>
                <c:pt idx="71">
                  <c:v>651019</c:v>
                </c:pt>
                <c:pt idx="72">
                  <c:v>651026</c:v>
                </c:pt>
                <c:pt idx="73">
                  <c:v>651033</c:v>
                </c:pt>
                <c:pt idx="74">
                  <c:v>651040</c:v>
                </c:pt>
                <c:pt idx="75">
                  <c:v>651047</c:v>
                </c:pt>
                <c:pt idx="76">
                  <c:v>651054</c:v>
                </c:pt>
                <c:pt idx="77">
                  <c:v>651061</c:v>
                </c:pt>
                <c:pt idx="78">
                  <c:v>651068</c:v>
                </c:pt>
                <c:pt idx="79">
                  <c:v>651075</c:v>
                </c:pt>
                <c:pt idx="80">
                  <c:v>651082</c:v>
                </c:pt>
                <c:pt idx="81">
                  <c:v>651089</c:v>
                </c:pt>
                <c:pt idx="82">
                  <c:v>651096</c:v>
                </c:pt>
                <c:pt idx="83">
                  <c:v>651103</c:v>
                </c:pt>
                <c:pt idx="84">
                  <c:v>651110</c:v>
                </c:pt>
                <c:pt idx="85">
                  <c:v>651117</c:v>
                </c:pt>
                <c:pt idx="86">
                  <c:v>651124</c:v>
                </c:pt>
                <c:pt idx="87">
                  <c:v>651131</c:v>
                </c:pt>
                <c:pt idx="88">
                  <c:v>651138</c:v>
                </c:pt>
                <c:pt idx="89">
                  <c:v>651145</c:v>
                </c:pt>
                <c:pt idx="90">
                  <c:v>651152</c:v>
                </c:pt>
                <c:pt idx="91">
                  <c:v>651159</c:v>
                </c:pt>
                <c:pt idx="92">
                  <c:v>651166</c:v>
                </c:pt>
                <c:pt idx="93">
                  <c:v>651173</c:v>
                </c:pt>
                <c:pt idx="94">
                  <c:v>651180</c:v>
                </c:pt>
                <c:pt idx="95">
                  <c:v>651187</c:v>
                </c:pt>
                <c:pt idx="96">
                  <c:v>651194</c:v>
                </c:pt>
                <c:pt idx="97">
                  <c:v>651201</c:v>
                </c:pt>
                <c:pt idx="98">
                  <c:v>651208</c:v>
                </c:pt>
                <c:pt idx="99">
                  <c:v>651215</c:v>
                </c:pt>
                <c:pt idx="100">
                  <c:v>651222</c:v>
                </c:pt>
                <c:pt idx="101">
                  <c:v>651229</c:v>
                </c:pt>
                <c:pt idx="102">
                  <c:v>651236</c:v>
                </c:pt>
                <c:pt idx="103">
                  <c:v>651243</c:v>
                </c:pt>
                <c:pt idx="104">
                  <c:v>651250</c:v>
                </c:pt>
                <c:pt idx="105">
                  <c:v>651257</c:v>
                </c:pt>
                <c:pt idx="106">
                  <c:v>651264</c:v>
                </c:pt>
                <c:pt idx="107">
                  <c:v>651271</c:v>
                </c:pt>
                <c:pt idx="108">
                  <c:v>651278</c:v>
                </c:pt>
                <c:pt idx="109">
                  <c:v>651285</c:v>
                </c:pt>
                <c:pt idx="110">
                  <c:v>651292</c:v>
                </c:pt>
                <c:pt idx="111">
                  <c:v>651299</c:v>
                </c:pt>
                <c:pt idx="112">
                  <c:v>651306</c:v>
                </c:pt>
                <c:pt idx="113">
                  <c:v>651313</c:v>
                </c:pt>
                <c:pt idx="114">
                  <c:v>651320</c:v>
                </c:pt>
                <c:pt idx="115">
                  <c:v>651327</c:v>
                </c:pt>
                <c:pt idx="116">
                  <c:v>651334</c:v>
                </c:pt>
                <c:pt idx="117">
                  <c:v>651341</c:v>
                </c:pt>
                <c:pt idx="118">
                  <c:v>651348</c:v>
                </c:pt>
                <c:pt idx="119">
                  <c:v>651355</c:v>
                </c:pt>
                <c:pt idx="120">
                  <c:v>651362</c:v>
                </c:pt>
                <c:pt idx="121">
                  <c:v>651369</c:v>
                </c:pt>
                <c:pt idx="122">
                  <c:v>651376</c:v>
                </c:pt>
                <c:pt idx="123">
                  <c:v>651383</c:v>
                </c:pt>
                <c:pt idx="124">
                  <c:v>651390</c:v>
                </c:pt>
                <c:pt idx="125">
                  <c:v>651397</c:v>
                </c:pt>
                <c:pt idx="126">
                  <c:v>651404</c:v>
                </c:pt>
                <c:pt idx="127">
                  <c:v>651411</c:v>
                </c:pt>
                <c:pt idx="128">
                  <c:v>651418</c:v>
                </c:pt>
                <c:pt idx="129">
                  <c:v>651425</c:v>
                </c:pt>
                <c:pt idx="130">
                  <c:v>651432</c:v>
                </c:pt>
                <c:pt idx="131">
                  <c:v>651439</c:v>
                </c:pt>
                <c:pt idx="132">
                  <c:v>651446</c:v>
                </c:pt>
                <c:pt idx="133">
                  <c:v>651453</c:v>
                </c:pt>
                <c:pt idx="134">
                  <c:v>651460</c:v>
                </c:pt>
                <c:pt idx="135">
                  <c:v>651467</c:v>
                </c:pt>
                <c:pt idx="136">
                  <c:v>651474</c:v>
                </c:pt>
                <c:pt idx="137">
                  <c:v>651481</c:v>
                </c:pt>
                <c:pt idx="138">
                  <c:v>651488</c:v>
                </c:pt>
                <c:pt idx="139">
                  <c:v>651495</c:v>
                </c:pt>
                <c:pt idx="140">
                  <c:v>651502</c:v>
                </c:pt>
                <c:pt idx="141">
                  <c:v>651509</c:v>
                </c:pt>
                <c:pt idx="142">
                  <c:v>651516</c:v>
                </c:pt>
                <c:pt idx="143">
                  <c:v>651523</c:v>
                </c:pt>
                <c:pt idx="144">
                  <c:v>651530</c:v>
                </c:pt>
                <c:pt idx="145">
                  <c:v>651537</c:v>
                </c:pt>
                <c:pt idx="146">
                  <c:v>651544</c:v>
                </c:pt>
                <c:pt idx="147">
                  <c:v>651551</c:v>
                </c:pt>
                <c:pt idx="148">
                  <c:v>651558</c:v>
                </c:pt>
                <c:pt idx="149">
                  <c:v>651565</c:v>
                </c:pt>
                <c:pt idx="150">
                  <c:v>651572</c:v>
                </c:pt>
                <c:pt idx="151">
                  <c:v>651579</c:v>
                </c:pt>
                <c:pt idx="152">
                  <c:v>651586</c:v>
                </c:pt>
                <c:pt idx="153">
                  <c:v>651593</c:v>
                </c:pt>
                <c:pt idx="154">
                  <c:v>651600</c:v>
                </c:pt>
                <c:pt idx="155">
                  <c:v>651607</c:v>
                </c:pt>
                <c:pt idx="156">
                  <c:v>651614</c:v>
                </c:pt>
                <c:pt idx="157">
                  <c:v>651621</c:v>
                </c:pt>
                <c:pt idx="158">
                  <c:v>651628</c:v>
                </c:pt>
                <c:pt idx="159">
                  <c:v>651635</c:v>
                </c:pt>
                <c:pt idx="160">
                  <c:v>651642</c:v>
                </c:pt>
                <c:pt idx="161">
                  <c:v>651649</c:v>
                </c:pt>
                <c:pt idx="162">
                  <c:v>651656</c:v>
                </c:pt>
                <c:pt idx="163">
                  <c:v>651663</c:v>
                </c:pt>
                <c:pt idx="164">
                  <c:v>651670</c:v>
                </c:pt>
                <c:pt idx="165">
                  <c:v>651677</c:v>
                </c:pt>
                <c:pt idx="166">
                  <c:v>651684</c:v>
                </c:pt>
                <c:pt idx="167">
                  <c:v>651691</c:v>
                </c:pt>
                <c:pt idx="168">
                  <c:v>651698</c:v>
                </c:pt>
                <c:pt idx="169">
                  <c:v>651705</c:v>
                </c:pt>
                <c:pt idx="170">
                  <c:v>651712</c:v>
                </c:pt>
                <c:pt idx="171">
                  <c:v>651719</c:v>
                </c:pt>
                <c:pt idx="172">
                  <c:v>651726</c:v>
                </c:pt>
                <c:pt idx="173">
                  <c:v>651733</c:v>
                </c:pt>
                <c:pt idx="174">
                  <c:v>651740</c:v>
                </c:pt>
                <c:pt idx="175">
                  <c:v>651747</c:v>
                </c:pt>
                <c:pt idx="176">
                  <c:v>651754</c:v>
                </c:pt>
                <c:pt idx="177">
                  <c:v>651761</c:v>
                </c:pt>
                <c:pt idx="178">
                  <c:v>651768</c:v>
                </c:pt>
                <c:pt idx="179">
                  <c:v>651775</c:v>
                </c:pt>
                <c:pt idx="180">
                  <c:v>651782</c:v>
                </c:pt>
                <c:pt idx="181">
                  <c:v>651789</c:v>
                </c:pt>
                <c:pt idx="182">
                  <c:v>651796</c:v>
                </c:pt>
                <c:pt idx="183">
                  <c:v>651803</c:v>
                </c:pt>
                <c:pt idx="184">
                  <c:v>651810</c:v>
                </c:pt>
                <c:pt idx="185">
                  <c:v>651817</c:v>
                </c:pt>
                <c:pt idx="186">
                  <c:v>651824</c:v>
                </c:pt>
                <c:pt idx="187">
                  <c:v>651831</c:v>
                </c:pt>
                <c:pt idx="188">
                  <c:v>651838</c:v>
                </c:pt>
                <c:pt idx="189">
                  <c:v>651845</c:v>
                </c:pt>
                <c:pt idx="190">
                  <c:v>651852</c:v>
                </c:pt>
                <c:pt idx="191">
                  <c:v>651859</c:v>
                </c:pt>
                <c:pt idx="192">
                  <c:v>651866</c:v>
                </c:pt>
                <c:pt idx="193">
                  <c:v>651873</c:v>
                </c:pt>
                <c:pt idx="194">
                  <c:v>651880</c:v>
                </c:pt>
                <c:pt idx="195">
                  <c:v>651887</c:v>
                </c:pt>
                <c:pt idx="196">
                  <c:v>651894</c:v>
                </c:pt>
                <c:pt idx="197">
                  <c:v>651901</c:v>
                </c:pt>
                <c:pt idx="198">
                  <c:v>651908</c:v>
                </c:pt>
                <c:pt idx="199">
                  <c:v>651915</c:v>
                </c:pt>
                <c:pt idx="200">
                  <c:v>651922</c:v>
                </c:pt>
                <c:pt idx="201">
                  <c:v>651929</c:v>
                </c:pt>
                <c:pt idx="202">
                  <c:v>651936</c:v>
                </c:pt>
                <c:pt idx="203">
                  <c:v>651943</c:v>
                </c:pt>
                <c:pt idx="204">
                  <c:v>651950</c:v>
                </c:pt>
                <c:pt idx="205">
                  <c:v>651957</c:v>
                </c:pt>
                <c:pt idx="206">
                  <c:v>651964</c:v>
                </c:pt>
                <c:pt idx="207">
                  <c:v>651971</c:v>
                </c:pt>
                <c:pt idx="208">
                  <c:v>651978</c:v>
                </c:pt>
                <c:pt idx="209">
                  <c:v>651985</c:v>
                </c:pt>
                <c:pt idx="210">
                  <c:v>651992</c:v>
                </c:pt>
                <c:pt idx="211">
                  <c:v>651999</c:v>
                </c:pt>
                <c:pt idx="212">
                  <c:v>652006</c:v>
                </c:pt>
                <c:pt idx="213">
                  <c:v>652013</c:v>
                </c:pt>
                <c:pt idx="214">
                  <c:v>652020</c:v>
                </c:pt>
                <c:pt idx="215">
                  <c:v>652027</c:v>
                </c:pt>
                <c:pt idx="216">
                  <c:v>652034</c:v>
                </c:pt>
                <c:pt idx="217">
                  <c:v>652041</c:v>
                </c:pt>
                <c:pt idx="218">
                  <c:v>652048</c:v>
                </c:pt>
                <c:pt idx="219">
                  <c:v>652055</c:v>
                </c:pt>
                <c:pt idx="220">
                  <c:v>652062</c:v>
                </c:pt>
                <c:pt idx="221">
                  <c:v>652069</c:v>
                </c:pt>
                <c:pt idx="222">
                  <c:v>652076</c:v>
                </c:pt>
                <c:pt idx="223">
                  <c:v>652083</c:v>
                </c:pt>
                <c:pt idx="224">
                  <c:v>652090</c:v>
                </c:pt>
                <c:pt idx="225">
                  <c:v>652097</c:v>
                </c:pt>
                <c:pt idx="226">
                  <c:v>652104</c:v>
                </c:pt>
                <c:pt idx="227">
                  <c:v>652111</c:v>
                </c:pt>
                <c:pt idx="228">
                  <c:v>652118</c:v>
                </c:pt>
                <c:pt idx="229">
                  <c:v>652125</c:v>
                </c:pt>
                <c:pt idx="230">
                  <c:v>652132</c:v>
                </c:pt>
                <c:pt idx="231">
                  <c:v>652139</c:v>
                </c:pt>
                <c:pt idx="232">
                  <c:v>652146</c:v>
                </c:pt>
                <c:pt idx="233">
                  <c:v>652153</c:v>
                </c:pt>
                <c:pt idx="234">
                  <c:v>652160</c:v>
                </c:pt>
                <c:pt idx="235">
                  <c:v>652167</c:v>
                </c:pt>
                <c:pt idx="236">
                  <c:v>652174</c:v>
                </c:pt>
                <c:pt idx="237">
                  <c:v>652181</c:v>
                </c:pt>
                <c:pt idx="238">
                  <c:v>652188</c:v>
                </c:pt>
                <c:pt idx="239">
                  <c:v>652195</c:v>
                </c:pt>
                <c:pt idx="240">
                  <c:v>652202</c:v>
                </c:pt>
                <c:pt idx="241">
                  <c:v>652209</c:v>
                </c:pt>
                <c:pt idx="242">
                  <c:v>652216</c:v>
                </c:pt>
                <c:pt idx="243">
                  <c:v>652223</c:v>
                </c:pt>
                <c:pt idx="244">
                  <c:v>652230</c:v>
                </c:pt>
                <c:pt idx="245">
                  <c:v>652237</c:v>
                </c:pt>
                <c:pt idx="246">
                  <c:v>652244</c:v>
                </c:pt>
                <c:pt idx="247">
                  <c:v>652251</c:v>
                </c:pt>
                <c:pt idx="248">
                  <c:v>652258</c:v>
                </c:pt>
                <c:pt idx="249">
                  <c:v>652265</c:v>
                </c:pt>
                <c:pt idx="250">
                  <c:v>652272</c:v>
                </c:pt>
                <c:pt idx="251">
                  <c:v>652279</c:v>
                </c:pt>
                <c:pt idx="252">
                  <c:v>652286</c:v>
                </c:pt>
                <c:pt idx="253">
                  <c:v>652293</c:v>
                </c:pt>
                <c:pt idx="254">
                  <c:v>652300</c:v>
                </c:pt>
                <c:pt idx="255">
                  <c:v>652307</c:v>
                </c:pt>
                <c:pt idx="256">
                  <c:v>652314</c:v>
                </c:pt>
                <c:pt idx="257">
                  <c:v>652321</c:v>
                </c:pt>
                <c:pt idx="258">
                  <c:v>652328</c:v>
                </c:pt>
                <c:pt idx="259">
                  <c:v>652335</c:v>
                </c:pt>
                <c:pt idx="260">
                  <c:v>652342</c:v>
                </c:pt>
                <c:pt idx="261">
                  <c:v>652349</c:v>
                </c:pt>
                <c:pt idx="262">
                  <c:v>652356</c:v>
                </c:pt>
                <c:pt idx="263">
                  <c:v>652363</c:v>
                </c:pt>
                <c:pt idx="264">
                  <c:v>652370</c:v>
                </c:pt>
                <c:pt idx="265">
                  <c:v>652377</c:v>
                </c:pt>
                <c:pt idx="266">
                  <c:v>652384</c:v>
                </c:pt>
                <c:pt idx="267">
                  <c:v>652391</c:v>
                </c:pt>
                <c:pt idx="268">
                  <c:v>652398</c:v>
                </c:pt>
                <c:pt idx="269">
                  <c:v>652405</c:v>
                </c:pt>
                <c:pt idx="270">
                  <c:v>652412</c:v>
                </c:pt>
                <c:pt idx="271">
                  <c:v>652419</c:v>
                </c:pt>
                <c:pt idx="272">
                  <c:v>652426</c:v>
                </c:pt>
                <c:pt idx="273">
                  <c:v>652433</c:v>
                </c:pt>
                <c:pt idx="274">
                  <c:v>652440</c:v>
                </c:pt>
                <c:pt idx="275">
                  <c:v>652447</c:v>
                </c:pt>
                <c:pt idx="276">
                  <c:v>652454</c:v>
                </c:pt>
                <c:pt idx="277">
                  <c:v>652461</c:v>
                </c:pt>
                <c:pt idx="278">
                  <c:v>652468</c:v>
                </c:pt>
                <c:pt idx="279">
                  <c:v>652475</c:v>
                </c:pt>
                <c:pt idx="280">
                  <c:v>652482</c:v>
                </c:pt>
                <c:pt idx="281">
                  <c:v>652489</c:v>
                </c:pt>
                <c:pt idx="282">
                  <c:v>652496</c:v>
                </c:pt>
                <c:pt idx="283">
                  <c:v>652503</c:v>
                </c:pt>
                <c:pt idx="284">
                  <c:v>652510</c:v>
                </c:pt>
                <c:pt idx="285">
                  <c:v>652517</c:v>
                </c:pt>
                <c:pt idx="286">
                  <c:v>652524</c:v>
                </c:pt>
                <c:pt idx="287">
                  <c:v>652531</c:v>
                </c:pt>
                <c:pt idx="288">
                  <c:v>652538</c:v>
                </c:pt>
                <c:pt idx="289">
                  <c:v>652545</c:v>
                </c:pt>
                <c:pt idx="290">
                  <c:v>652552</c:v>
                </c:pt>
                <c:pt idx="291">
                  <c:v>652559</c:v>
                </c:pt>
                <c:pt idx="292">
                  <c:v>652566</c:v>
                </c:pt>
                <c:pt idx="293">
                  <c:v>652573</c:v>
                </c:pt>
                <c:pt idx="294">
                  <c:v>652580</c:v>
                </c:pt>
                <c:pt idx="295">
                  <c:v>652587</c:v>
                </c:pt>
                <c:pt idx="296">
                  <c:v>652594</c:v>
                </c:pt>
                <c:pt idx="297">
                  <c:v>652601</c:v>
                </c:pt>
                <c:pt idx="298">
                  <c:v>652608</c:v>
                </c:pt>
                <c:pt idx="299">
                  <c:v>652615</c:v>
                </c:pt>
                <c:pt idx="300">
                  <c:v>652622</c:v>
                </c:pt>
                <c:pt idx="301">
                  <c:v>652629</c:v>
                </c:pt>
                <c:pt idx="302">
                  <c:v>652636</c:v>
                </c:pt>
                <c:pt idx="303">
                  <c:v>652643</c:v>
                </c:pt>
                <c:pt idx="304">
                  <c:v>652650</c:v>
                </c:pt>
                <c:pt idx="305">
                  <c:v>652657</c:v>
                </c:pt>
                <c:pt idx="306">
                  <c:v>652664</c:v>
                </c:pt>
                <c:pt idx="307">
                  <c:v>652671</c:v>
                </c:pt>
                <c:pt idx="308">
                  <c:v>652678</c:v>
                </c:pt>
                <c:pt idx="309">
                  <c:v>652685</c:v>
                </c:pt>
                <c:pt idx="310">
                  <c:v>652692</c:v>
                </c:pt>
                <c:pt idx="311">
                  <c:v>652699</c:v>
                </c:pt>
                <c:pt idx="312">
                  <c:v>652706</c:v>
                </c:pt>
                <c:pt idx="313">
                  <c:v>652713</c:v>
                </c:pt>
                <c:pt idx="314">
                  <c:v>652720</c:v>
                </c:pt>
                <c:pt idx="315">
                  <c:v>652727</c:v>
                </c:pt>
                <c:pt idx="316">
                  <c:v>652734</c:v>
                </c:pt>
                <c:pt idx="317">
                  <c:v>652741</c:v>
                </c:pt>
                <c:pt idx="318">
                  <c:v>652748</c:v>
                </c:pt>
                <c:pt idx="319">
                  <c:v>652755</c:v>
                </c:pt>
                <c:pt idx="320">
                  <c:v>652762</c:v>
                </c:pt>
                <c:pt idx="321">
                  <c:v>652769</c:v>
                </c:pt>
                <c:pt idx="322">
                  <c:v>652776</c:v>
                </c:pt>
                <c:pt idx="323">
                  <c:v>652783</c:v>
                </c:pt>
                <c:pt idx="324">
                  <c:v>652790</c:v>
                </c:pt>
                <c:pt idx="325">
                  <c:v>652797</c:v>
                </c:pt>
                <c:pt idx="326">
                  <c:v>652804</c:v>
                </c:pt>
                <c:pt idx="327">
                  <c:v>652811</c:v>
                </c:pt>
                <c:pt idx="328">
                  <c:v>652818</c:v>
                </c:pt>
                <c:pt idx="329">
                  <c:v>652825</c:v>
                </c:pt>
                <c:pt idx="330">
                  <c:v>652832</c:v>
                </c:pt>
                <c:pt idx="331">
                  <c:v>652839</c:v>
                </c:pt>
                <c:pt idx="332">
                  <c:v>652846</c:v>
                </c:pt>
                <c:pt idx="333">
                  <c:v>652853</c:v>
                </c:pt>
                <c:pt idx="334">
                  <c:v>652860</c:v>
                </c:pt>
                <c:pt idx="335">
                  <c:v>652867</c:v>
                </c:pt>
                <c:pt idx="336">
                  <c:v>652874</c:v>
                </c:pt>
                <c:pt idx="337">
                  <c:v>652881</c:v>
                </c:pt>
                <c:pt idx="338">
                  <c:v>652888</c:v>
                </c:pt>
                <c:pt idx="339">
                  <c:v>652895</c:v>
                </c:pt>
                <c:pt idx="340">
                  <c:v>652902</c:v>
                </c:pt>
                <c:pt idx="341">
                  <c:v>652909</c:v>
                </c:pt>
                <c:pt idx="342">
                  <c:v>652916</c:v>
                </c:pt>
                <c:pt idx="343">
                  <c:v>652923</c:v>
                </c:pt>
                <c:pt idx="344">
                  <c:v>652930</c:v>
                </c:pt>
                <c:pt idx="345">
                  <c:v>652937</c:v>
                </c:pt>
                <c:pt idx="346">
                  <c:v>652944</c:v>
                </c:pt>
                <c:pt idx="347">
                  <c:v>652951</c:v>
                </c:pt>
                <c:pt idx="348">
                  <c:v>652958</c:v>
                </c:pt>
                <c:pt idx="349">
                  <c:v>652965</c:v>
                </c:pt>
                <c:pt idx="350">
                  <c:v>652972</c:v>
                </c:pt>
                <c:pt idx="351">
                  <c:v>652979</c:v>
                </c:pt>
                <c:pt idx="352">
                  <c:v>652986</c:v>
                </c:pt>
                <c:pt idx="353">
                  <c:v>652993</c:v>
                </c:pt>
                <c:pt idx="354">
                  <c:v>653000</c:v>
                </c:pt>
                <c:pt idx="355">
                  <c:v>653007</c:v>
                </c:pt>
                <c:pt idx="356">
                  <c:v>653014</c:v>
                </c:pt>
                <c:pt idx="357">
                  <c:v>653021</c:v>
                </c:pt>
                <c:pt idx="358">
                  <c:v>653028</c:v>
                </c:pt>
                <c:pt idx="359">
                  <c:v>653035</c:v>
                </c:pt>
                <c:pt idx="360">
                  <c:v>653042</c:v>
                </c:pt>
                <c:pt idx="361">
                  <c:v>653049</c:v>
                </c:pt>
                <c:pt idx="362">
                  <c:v>653056</c:v>
                </c:pt>
                <c:pt idx="363">
                  <c:v>653063</c:v>
                </c:pt>
                <c:pt idx="364">
                  <c:v>653070</c:v>
                </c:pt>
                <c:pt idx="365">
                  <c:v>653077</c:v>
                </c:pt>
                <c:pt idx="366">
                  <c:v>653084</c:v>
                </c:pt>
                <c:pt idx="367">
                  <c:v>653091</c:v>
                </c:pt>
                <c:pt idx="368">
                  <c:v>653098</c:v>
                </c:pt>
                <c:pt idx="369">
                  <c:v>653105</c:v>
                </c:pt>
                <c:pt idx="370">
                  <c:v>653112</c:v>
                </c:pt>
                <c:pt idx="371">
                  <c:v>653119</c:v>
                </c:pt>
                <c:pt idx="372">
                  <c:v>653126</c:v>
                </c:pt>
                <c:pt idx="373">
                  <c:v>653133</c:v>
                </c:pt>
                <c:pt idx="374">
                  <c:v>653140</c:v>
                </c:pt>
                <c:pt idx="375">
                  <c:v>653147</c:v>
                </c:pt>
                <c:pt idx="376">
                  <c:v>653154</c:v>
                </c:pt>
                <c:pt idx="377">
                  <c:v>653161</c:v>
                </c:pt>
                <c:pt idx="378">
                  <c:v>653168</c:v>
                </c:pt>
                <c:pt idx="379">
                  <c:v>653175</c:v>
                </c:pt>
                <c:pt idx="380">
                  <c:v>653182</c:v>
                </c:pt>
                <c:pt idx="381">
                  <c:v>653189</c:v>
                </c:pt>
                <c:pt idx="382">
                  <c:v>653196</c:v>
                </c:pt>
                <c:pt idx="383">
                  <c:v>653203</c:v>
                </c:pt>
                <c:pt idx="384">
                  <c:v>653210</c:v>
                </c:pt>
                <c:pt idx="385">
                  <c:v>653217</c:v>
                </c:pt>
                <c:pt idx="386">
                  <c:v>653224</c:v>
                </c:pt>
                <c:pt idx="387">
                  <c:v>653231</c:v>
                </c:pt>
                <c:pt idx="388">
                  <c:v>653238</c:v>
                </c:pt>
                <c:pt idx="389">
                  <c:v>653245</c:v>
                </c:pt>
                <c:pt idx="390">
                  <c:v>653252</c:v>
                </c:pt>
                <c:pt idx="391">
                  <c:v>653259</c:v>
                </c:pt>
                <c:pt idx="392">
                  <c:v>653266</c:v>
                </c:pt>
                <c:pt idx="393">
                  <c:v>653273</c:v>
                </c:pt>
                <c:pt idx="394">
                  <c:v>653280</c:v>
                </c:pt>
                <c:pt idx="395">
                  <c:v>653287</c:v>
                </c:pt>
                <c:pt idx="396">
                  <c:v>653294</c:v>
                </c:pt>
                <c:pt idx="397">
                  <c:v>653301</c:v>
                </c:pt>
                <c:pt idx="398">
                  <c:v>653308</c:v>
                </c:pt>
                <c:pt idx="399">
                  <c:v>653315</c:v>
                </c:pt>
                <c:pt idx="400">
                  <c:v>653322</c:v>
                </c:pt>
                <c:pt idx="401">
                  <c:v>653329</c:v>
                </c:pt>
                <c:pt idx="402">
                  <c:v>653336</c:v>
                </c:pt>
                <c:pt idx="403">
                  <c:v>653343</c:v>
                </c:pt>
                <c:pt idx="404">
                  <c:v>653350</c:v>
                </c:pt>
                <c:pt idx="405">
                  <c:v>653357</c:v>
                </c:pt>
                <c:pt idx="406">
                  <c:v>653364</c:v>
                </c:pt>
                <c:pt idx="407">
                  <c:v>653371</c:v>
                </c:pt>
                <c:pt idx="408">
                  <c:v>653378</c:v>
                </c:pt>
                <c:pt idx="409">
                  <c:v>653385</c:v>
                </c:pt>
                <c:pt idx="410">
                  <c:v>653392</c:v>
                </c:pt>
                <c:pt idx="411">
                  <c:v>653399</c:v>
                </c:pt>
                <c:pt idx="412">
                  <c:v>653406</c:v>
                </c:pt>
                <c:pt idx="413">
                  <c:v>653413</c:v>
                </c:pt>
                <c:pt idx="414">
                  <c:v>653420</c:v>
                </c:pt>
                <c:pt idx="415">
                  <c:v>653427</c:v>
                </c:pt>
                <c:pt idx="416">
                  <c:v>653434</c:v>
                </c:pt>
                <c:pt idx="417">
                  <c:v>653441</c:v>
                </c:pt>
                <c:pt idx="418">
                  <c:v>653448</c:v>
                </c:pt>
              </c:numCache>
            </c:numRef>
          </c:cat>
          <c:val>
            <c:numRef>
              <c:f>'New Weekly'!$T$8:$T$427</c:f>
              <c:numCache>
                <c:formatCode>_(* #,##0.00_);_(* \(#,##0.00\);_(* "-"??_);_(@_)</c:formatCode>
                <c:ptCount val="420"/>
                <c:pt idx="0" formatCode="#,##0.00">
                  <c:v>4800000</c:v>
                </c:pt>
                <c:pt idx="1">
                  <c:v>4800000</c:v>
                </c:pt>
                <c:pt idx="2">
                  <c:v>4800000</c:v>
                </c:pt>
                <c:pt idx="3">
                  <c:v>4800000</c:v>
                </c:pt>
                <c:pt idx="4">
                  <c:v>4800000</c:v>
                </c:pt>
                <c:pt idx="5">
                  <c:v>4800000</c:v>
                </c:pt>
                <c:pt idx="6">
                  <c:v>4800000</c:v>
                </c:pt>
                <c:pt idx="7">
                  <c:v>4800000</c:v>
                </c:pt>
                <c:pt idx="8">
                  <c:v>4800000</c:v>
                </c:pt>
                <c:pt idx="9">
                  <c:v>4800000</c:v>
                </c:pt>
                <c:pt idx="10">
                  <c:v>4800000</c:v>
                </c:pt>
                <c:pt idx="11">
                  <c:v>4800000</c:v>
                </c:pt>
                <c:pt idx="12">
                  <c:v>4800000</c:v>
                </c:pt>
                <c:pt idx="13">
                  <c:v>4800000</c:v>
                </c:pt>
                <c:pt idx="14">
                  <c:v>4800000</c:v>
                </c:pt>
                <c:pt idx="15">
                  <c:v>4800000</c:v>
                </c:pt>
                <c:pt idx="16">
                  <c:v>4800000</c:v>
                </c:pt>
                <c:pt idx="17">
                  <c:v>4800000</c:v>
                </c:pt>
                <c:pt idx="18">
                  <c:v>4800000</c:v>
                </c:pt>
                <c:pt idx="19">
                  <c:v>4800000</c:v>
                </c:pt>
                <c:pt idx="20">
                  <c:v>4800000</c:v>
                </c:pt>
                <c:pt idx="21">
                  <c:v>4800000</c:v>
                </c:pt>
                <c:pt idx="22">
                  <c:v>4800000</c:v>
                </c:pt>
                <c:pt idx="23">
                  <c:v>4800000</c:v>
                </c:pt>
                <c:pt idx="24">
                  <c:v>4800000</c:v>
                </c:pt>
                <c:pt idx="25">
                  <c:v>4800000</c:v>
                </c:pt>
                <c:pt idx="26">
                  <c:v>4800000</c:v>
                </c:pt>
                <c:pt idx="27">
                  <c:v>4800000</c:v>
                </c:pt>
                <c:pt idx="28">
                  <c:v>4800000</c:v>
                </c:pt>
                <c:pt idx="29">
                  <c:v>4800000</c:v>
                </c:pt>
                <c:pt idx="30">
                  <c:v>4800000</c:v>
                </c:pt>
                <c:pt idx="31">
                  <c:v>4800000</c:v>
                </c:pt>
                <c:pt idx="32">
                  <c:v>4800000</c:v>
                </c:pt>
                <c:pt idx="33">
                  <c:v>4800000</c:v>
                </c:pt>
                <c:pt idx="34">
                  <c:v>4800000</c:v>
                </c:pt>
                <c:pt idx="35">
                  <c:v>4800000</c:v>
                </c:pt>
                <c:pt idx="36">
                  <c:v>4800000</c:v>
                </c:pt>
                <c:pt idx="37">
                  <c:v>4800000</c:v>
                </c:pt>
                <c:pt idx="38">
                  <c:v>4800000</c:v>
                </c:pt>
                <c:pt idx="39">
                  <c:v>4800000</c:v>
                </c:pt>
                <c:pt idx="40">
                  <c:v>4800000</c:v>
                </c:pt>
                <c:pt idx="41">
                  <c:v>4800000</c:v>
                </c:pt>
                <c:pt idx="42">
                  <c:v>4800000</c:v>
                </c:pt>
                <c:pt idx="43">
                  <c:v>4800000</c:v>
                </c:pt>
                <c:pt idx="44">
                  <c:v>4800000</c:v>
                </c:pt>
                <c:pt idx="45">
                  <c:v>4800000</c:v>
                </c:pt>
                <c:pt idx="46">
                  <c:v>4800000</c:v>
                </c:pt>
                <c:pt idx="47">
                  <c:v>4800000</c:v>
                </c:pt>
                <c:pt idx="48">
                  <c:v>4800000</c:v>
                </c:pt>
                <c:pt idx="49">
                  <c:v>4800000</c:v>
                </c:pt>
                <c:pt idx="50">
                  <c:v>4800000</c:v>
                </c:pt>
                <c:pt idx="51">
                  <c:v>4800000</c:v>
                </c:pt>
                <c:pt idx="52">
                  <c:v>4800000</c:v>
                </c:pt>
                <c:pt idx="53">
                  <c:v>4900000</c:v>
                </c:pt>
                <c:pt idx="54">
                  <c:v>4900000</c:v>
                </c:pt>
                <c:pt idx="55">
                  <c:v>4900000</c:v>
                </c:pt>
                <c:pt idx="56">
                  <c:v>4900000</c:v>
                </c:pt>
                <c:pt idx="57">
                  <c:v>5000000</c:v>
                </c:pt>
                <c:pt idx="58">
                  <c:v>5000000</c:v>
                </c:pt>
                <c:pt idx="59">
                  <c:v>5000000</c:v>
                </c:pt>
                <c:pt idx="60">
                  <c:v>5000000</c:v>
                </c:pt>
                <c:pt idx="61">
                  <c:v>5000000</c:v>
                </c:pt>
                <c:pt idx="62">
                  <c:v>5100000</c:v>
                </c:pt>
                <c:pt idx="63">
                  <c:v>5100000</c:v>
                </c:pt>
                <c:pt idx="64">
                  <c:v>5100000</c:v>
                </c:pt>
                <c:pt idx="65">
                  <c:v>5100000</c:v>
                </c:pt>
                <c:pt idx="66">
                  <c:v>5100000</c:v>
                </c:pt>
                <c:pt idx="67">
                  <c:v>5100000</c:v>
                </c:pt>
                <c:pt idx="68">
                  <c:v>5100000</c:v>
                </c:pt>
                <c:pt idx="69">
                  <c:v>5100000</c:v>
                </c:pt>
                <c:pt idx="70">
                  <c:v>5100000</c:v>
                </c:pt>
                <c:pt idx="71">
                  <c:v>5100000</c:v>
                </c:pt>
                <c:pt idx="72">
                  <c:v>5100000</c:v>
                </c:pt>
                <c:pt idx="73">
                  <c:v>5100000</c:v>
                </c:pt>
                <c:pt idx="74">
                  <c:v>5100000</c:v>
                </c:pt>
                <c:pt idx="75">
                  <c:v>5100000</c:v>
                </c:pt>
                <c:pt idx="76">
                  <c:v>5100000</c:v>
                </c:pt>
                <c:pt idx="77">
                  <c:v>5100000</c:v>
                </c:pt>
                <c:pt idx="78">
                  <c:v>5100000</c:v>
                </c:pt>
                <c:pt idx="79">
                  <c:v>5100000</c:v>
                </c:pt>
                <c:pt idx="80">
                  <c:v>5100000</c:v>
                </c:pt>
                <c:pt idx="81">
                  <c:v>5100000</c:v>
                </c:pt>
                <c:pt idx="82">
                  <c:v>5100000</c:v>
                </c:pt>
                <c:pt idx="83">
                  <c:v>5100000</c:v>
                </c:pt>
                <c:pt idx="84">
                  <c:v>5100000</c:v>
                </c:pt>
                <c:pt idx="85">
                  <c:v>5100000</c:v>
                </c:pt>
                <c:pt idx="86">
                  <c:v>5100000</c:v>
                </c:pt>
                <c:pt idx="87">
                  <c:v>5100000</c:v>
                </c:pt>
                <c:pt idx="88">
                  <c:v>5100000</c:v>
                </c:pt>
                <c:pt idx="89">
                  <c:v>5300000</c:v>
                </c:pt>
                <c:pt idx="90">
                  <c:v>5400000</c:v>
                </c:pt>
                <c:pt idx="91">
                  <c:v>5500000</c:v>
                </c:pt>
                <c:pt idx="92">
                  <c:v>5600000</c:v>
                </c:pt>
                <c:pt idx="93">
                  <c:v>5800000</c:v>
                </c:pt>
                <c:pt idx="94">
                  <c:v>5900000</c:v>
                </c:pt>
                <c:pt idx="95">
                  <c:v>6100000</c:v>
                </c:pt>
                <c:pt idx="96">
                  <c:v>6200000</c:v>
                </c:pt>
                <c:pt idx="97">
                  <c:v>6200000</c:v>
                </c:pt>
                <c:pt idx="98">
                  <c:v>6300000</c:v>
                </c:pt>
                <c:pt idx="99">
                  <c:v>6400000</c:v>
                </c:pt>
                <c:pt idx="100">
                  <c:v>6600000</c:v>
                </c:pt>
                <c:pt idx="101">
                  <c:v>6700000</c:v>
                </c:pt>
                <c:pt idx="102">
                  <c:v>7200000</c:v>
                </c:pt>
                <c:pt idx="103">
                  <c:v>7400000</c:v>
                </c:pt>
                <c:pt idx="104">
                  <c:v>7650000</c:v>
                </c:pt>
                <c:pt idx="105">
                  <c:v>7650000</c:v>
                </c:pt>
                <c:pt idx="106">
                  <c:v>7650000</c:v>
                </c:pt>
                <c:pt idx="107">
                  <c:v>7650000</c:v>
                </c:pt>
                <c:pt idx="108">
                  <c:v>7650000</c:v>
                </c:pt>
                <c:pt idx="109">
                  <c:v>7650000</c:v>
                </c:pt>
                <c:pt idx="110">
                  <c:v>7650000</c:v>
                </c:pt>
                <c:pt idx="111">
                  <c:v>7650000</c:v>
                </c:pt>
                <c:pt idx="112">
                  <c:v>7650000</c:v>
                </c:pt>
                <c:pt idx="113">
                  <c:v>7650000</c:v>
                </c:pt>
                <c:pt idx="114">
                  <c:v>7650000</c:v>
                </c:pt>
                <c:pt idx="115">
                  <c:v>7650000</c:v>
                </c:pt>
                <c:pt idx="116">
                  <c:v>7650000</c:v>
                </c:pt>
                <c:pt idx="117">
                  <c:v>7650000</c:v>
                </c:pt>
                <c:pt idx="118">
                  <c:v>7650000</c:v>
                </c:pt>
                <c:pt idx="119">
                  <c:v>7650000</c:v>
                </c:pt>
                <c:pt idx="120">
                  <c:v>7650000</c:v>
                </c:pt>
                <c:pt idx="121">
                  <c:v>7650000</c:v>
                </c:pt>
                <c:pt idx="122">
                  <c:v>7650000</c:v>
                </c:pt>
                <c:pt idx="123">
                  <c:v>7650000</c:v>
                </c:pt>
                <c:pt idx="124">
                  <c:v>7650000</c:v>
                </c:pt>
                <c:pt idx="125">
                  <c:v>7650000</c:v>
                </c:pt>
                <c:pt idx="126">
                  <c:v>7650000</c:v>
                </c:pt>
                <c:pt idx="127">
                  <c:v>7650000</c:v>
                </c:pt>
                <c:pt idx="128">
                  <c:v>7650000</c:v>
                </c:pt>
                <c:pt idx="129">
                  <c:v>7650000</c:v>
                </c:pt>
                <c:pt idx="130">
                  <c:v>7650000</c:v>
                </c:pt>
                <c:pt idx="131">
                  <c:v>7650000</c:v>
                </c:pt>
                <c:pt idx="132">
                  <c:v>7650000</c:v>
                </c:pt>
                <c:pt idx="133">
                  <c:v>7650000</c:v>
                </c:pt>
                <c:pt idx="134">
                  <c:v>7650000</c:v>
                </c:pt>
                <c:pt idx="135">
                  <c:v>7650000</c:v>
                </c:pt>
                <c:pt idx="136">
                  <c:v>7650000</c:v>
                </c:pt>
                <c:pt idx="137">
                  <c:v>7650000</c:v>
                </c:pt>
                <c:pt idx="138">
                  <c:v>7650000</c:v>
                </c:pt>
                <c:pt idx="139">
                  <c:v>7650000</c:v>
                </c:pt>
                <c:pt idx="140">
                  <c:v>7650000</c:v>
                </c:pt>
                <c:pt idx="141">
                  <c:v>7650000</c:v>
                </c:pt>
                <c:pt idx="142">
                  <c:v>7650000</c:v>
                </c:pt>
                <c:pt idx="143">
                  <c:v>7650000</c:v>
                </c:pt>
                <c:pt idx="144">
                  <c:v>7650000</c:v>
                </c:pt>
                <c:pt idx="145">
                  <c:v>7650000</c:v>
                </c:pt>
                <c:pt idx="146">
                  <c:v>7650000</c:v>
                </c:pt>
                <c:pt idx="147">
                  <c:v>7650000</c:v>
                </c:pt>
                <c:pt idx="148">
                  <c:v>7650000</c:v>
                </c:pt>
                <c:pt idx="149">
                  <c:v>7650000</c:v>
                </c:pt>
                <c:pt idx="150">
                  <c:v>7650000</c:v>
                </c:pt>
                <c:pt idx="151">
                  <c:v>7650000</c:v>
                </c:pt>
                <c:pt idx="152">
                  <c:v>7650000</c:v>
                </c:pt>
                <c:pt idx="153">
                  <c:v>7650000</c:v>
                </c:pt>
                <c:pt idx="154">
                  <c:v>7650000</c:v>
                </c:pt>
                <c:pt idx="155">
                  <c:v>7650000</c:v>
                </c:pt>
                <c:pt idx="156">
                  <c:v>7650000</c:v>
                </c:pt>
                <c:pt idx="157">
                  <c:v>7650000</c:v>
                </c:pt>
                <c:pt idx="158">
                  <c:v>7650000</c:v>
                </c:pt>
                <c:pt idx="159">
                  <c:v>7650000</c:v>
                </c:pt>
                <c:pt idx="160">
                  <c:v>7650000</c:v>
                </c:pt>
                <c:pt idx="161">
                  <c:v>7650000</c:v>
                </c:pt>
                <c:pt idx="162">
                  <c:v>7650000</c:v>
                </c:pt>
                <c:pt idx="163">
                  <c:v>7650000</c:v>
                </c:pt>
                <c:pt idx="164">
                  <c:v>7650000</c:v>
                </c:pt>
                <c:pt idx="165">
                  <c:v>7650000</c:v>
                </c:pt>
                <c:pt idx="166">
                  <c:v>7650000</c:v>
                </c:pt>
                <c:pt idx="167">
                  <c:v>7650000</c:v>
                </c:pt>
                <c:pt idx="168">
                  <c:v>7650000</c:v>
                </c:pt>
                <c:pt idx="169">
                  <c:v>7650000</c:v>
                </c:pt>
                <c:pt idx="170">
                  <c:v>7650000</c:v>
                </c:pt>
                <c:pt idx="171">
                  <c:v>7650000</c:v>
                </c:pt>
                <c:pt idx="172">
                  <c:v>7650000</c:v>
                </c:pt>
                <c:pt idx="173">
                  <c:v>7650000</c:v>
                </c:pt>
                <c:pt idx="174">
                  <c:v>7650000</c:v>
                </c:pt>
                <c:pt idx="175">
                  <c:v>7650000</c:v>
                </c:pt>
                <c:pt idx="176">
                  <c:v>7650000</c:v>
                </c:pt>
                <c:pt idx="177">
                  <c:v>7650000</c:v>
                </c:pt>
                <c:pt idx="178">
                  <c:v>7650000</c:v>
                </c:pt>
                <c:pt idx="179">
                  <c:v>7650000</c:v>
                </c:pt>
                <c:pt idx="180">
                  <c:v>7650000</c:v>
                </c:pt>
                <c:pt idx="181">
                  <c:v>7650000</c:v>
                </c:pt>
                <c:pt idx="182">
                  <c:v>7650000</c:v>
                </c:pt>
                <c:pt idx="183">
                  <c:v>7650000</c:v>
                </c:pt>
                <c:pt idx="184">
                  <c:v>7650000</c:v>
                </c:pt>
                <c:pt idx="185">
                  <c:v>7650000</c:v>
                </c:pt>
                <c:pt idx="186">
                  <c:v>7650000</c:v>
                </c:pt>
                <c:pt idx="187">
                  <c:v>7650000</c:v>
                </c:pt>
                <c:pt idx="188">
                  <c:v>7650000</c:v>
                </c:pt>
                <c:pt idx="189">
                  <c:v>7650000</c:v>
                </c:pt>
                <c:pt idx="190">
                  <c:v>7650000</c:v>
                </c:pt>
                <c:pt idx="191">
                  <c:v>7650000</c:v>
                </c:pt>
                <c:pt idx="192">
                  <c:v>7650000</c:v>
                </c:pt>
                <c:pt idx="193">
                  <c:v>7650000</c:v>
                </c:pt>
                <c:pt idx="194">
                  <c:v>7650000</c:v>
                </c:pt>
                <c:pt idx="195">
                  <c:v>7650000</c:v>
                </c:pt>
                <c:pt idx="196">
                  <c:v>7650000</c:v>
                </c:pt>
                <c:pt idx="197">
                  <c:v>7650000</c:v>
                </c:pt>
                <c:pt idx="198">
                  <c:v>7650000</c:v>
                </c:pt>
                <c:pt idx="199">
                  <c:v>7650000</c:v>
                </c:pt>
                <c:pt idx="200">
                  <c:v>7650000</c:v>
                </c:pt>
                <c:pt idx="201">
                  <c:v>7650000</c:v>
                </c:pt>
                <c:pt idx="202">
                  <c:v>7650000</c:v>
                </c:pt>
                <c:pt idx="203">
                  <c:v>7650000</c:v>
                </c:pt>
                <c:pt idx="204">
                  <c:v>7650000</c:v>
                </c:pt>
                <c:pt idx="205">
                  <c:v>7650000</c:v>
                </c:pt>
                <c:pt idx="206">
                  <c:v>7650000</c:v>
                </c:pt>
                <c:pt idx="207">
                  <c:v>7650000</c:v>
                </c:pt>
                <c:pt idx="208">
                  <c:v>7650000</c:v>
                </c:pt>
                <c:pt idx="209">
                  <c:v>7650000</c:v>
                </c:pt>
                <c:pt idx="210">
                  <c:v>7650000</c:v>
                </c:pt>
                <c:pt idx="211">
                  <c:v>7650000</c:v>
                </c:pt>
                <c:pt idx="212">
                  <c:v>7650000</c:v>
                </c:pt>
                <c:pt idx="213">
                  <c:v>7650000</c:v>
                </c:pt>
                <c:pt idx="214">
                  <c:v>7650000</c:v>
                </c:pt>
                <c:pt idx="215">
                  <c:v>7650000</c:v>
                </c:pt>
                <c:pt idx="216">
                  <c:v>7650000</c:v>
                </c:pt>
                <c:pt idx="217">
                  <c:v>7650000</c:v>
                </c:pt>
                <c:pt idx="218">
                  <c:v>7650000</c:v>
                </c:pt>
                <c:pt idx="219">
                  <c:v>7650000</c:v>
                </c:pt>
                <c:pt idx="220">
                  <c:v>7650000</c:v>
                </c:pt>
                <c:pt idx="221">
                  <c:v>7650000</c:v>
                </c:pt>
                <c:pt idx="222">
                  <c:v>7650000</c:v>
                </c:pt>
                <c:pt idx="223">
                  <c:v>7650000</c:v>
                </c:pt>
                <c:pt idx="224">
                  <c:v>7650000</c:v>
                </c:pt>
                <c:pt idx="225">
                  <c:v>7650000</c:v>
                </c:pt>
                <c:pt idx="226">
                  <c:v>7650000</c:v>
                </c:pt>
                <c:pt idx="227">
                  <c:v>7650000</c:v>
                </c:pt>
                <c:pt idx="228">
                  <c:v>7650000</c:v>
                </c:pt>
                <c:pt idx="229">
                  <c:v>7650000</c:v>
                </c:pt>
                <c:pt idx="230">
                  <c:v>7650000</c:v>
                </c:pt>
                <c:pt idx="231">
                  <c:v>7650000</c:v>
                </c:pt>
                <c:pt idx="232">
                  <c:v>7650000</c:v>
                </c:pt>
                <c:pt idx="233">
                  <c:v>7650000</c:v>
                </c:pt>
                <c:pt idx="234">
                  <c:v>7650000</c:v>
                </c:pt>
                <c:pt idx="235">
                  <c:v>7650000</c:v>
                </c:pt>
                <c:pt idx="236">
                  <c:v>7650000</c:v>
                </c:pt>
                <c:pt idx="237">
                  <c:v>7650000</c:v>
                </c:pt>
                <c:pt idx="238">
                  <c:v>7650000</c:v>
                </c:pt>
                <c:pt idx="239">
                  <c:v>7650000</c:v>
                </c:pt>
                <c:pt idx="240">
                  <c:v>7650000</c:v>
                </c:pt>
                <c:pt idx="241">
                  <c:v>7650000</c:v>
                </c:pt>
                <c:pt idx="242">
                  <c:v>7650000</c:v>
                </c:pt>
                <c:pt idx="243">
                  <c:v>7650000</c:v>
                </c:pt>
                <c:pt idx="244">
                  <c:v>7650000</c:v>
                </c:pt>
                <c:pt idx="245">
                  <c:v>7650000</c:v>
                </c:pt>
                <c:pt idx="246">
                  <c:v>7650000</c:v>
                </c:pt>
                <c:pt idx="247">
                  <c:v>7650000</c:v>
                </c:pt>
                <c:pt idx="248">
                  <c:v>7650000</c:v>
                </c:pt>
                <c:pt idx="249">
                  <c:v>7650000</c:v>
                </c:pt>
                <c:pt idx="250">
                  <c:v>7650000</c:v>
                </c:pt>
                <c:pt idx="251">
                  <c:v>7650000</c:v>
                </c:pt>
                <c:pt idx="252">
                  <c:v>7650000</c:v>
                </c:pt>
                <c:pt idx="253">
                  <c:v>7650000</c:v>
                </c:pt>
                <c:pt idx="254">
                  <c:v>7650000</c:v>
                </c:pt>
                <c:pt idx="255">
                  <c:v>7650000</c:v>
                </c:pt>
                <c:pt idx="256">
                  <c:v>7650000</c:v>
                </c:pt>
                <c:pt idx="257">
                  <c:v>7650000</c:v>
                </c:pt>
                <c:pt idx="258">
                  <c:v>7650000</c:v>
                </c:pt>
                <c:pt idx="259">
                  <c:v>7650000</c:v>
                </c:pt>
                <c:pt idx="260">
                  <c:v>7650000</c:v>
                </c:pt>
                <c:pt idx="261">
                  <c:v>7650000</c:v>
                </c:pt>
                <c:pt idx="262">
                  <c:v>7650000</c:v>
                </c:pt>
                <c:pt idx="263">
                  <c:v>7650000</c:v>
                </c:pt>
                <c:pt idx="264">
                  <c:v>7650000</c:v>
                </c:pt>
                <c:pt idx="265">
                  <c:v>7650000</c:v>
                </c:pt>
                <c:pt idx="266">
                  <c:v>7650000</c:v>
                </c:pt>
                <c:pt idx="267">
                  <c:v>7650000</c:v>
                </c:pt>
                <c:pt idx="268">
                  <c:v>7650000</c:v>
                </c:pt>
                <c:pt idx="269">
                  <c:v>7650000</c:v>
                </c:pt>
                <c:pt idx="270">
                  <c:v>7650000</c:v>
                </c:pt>
                <c:pt idx="271">
                  <c:v>7650000</c:v>
                </c:pt>
                <c:pt idx="272">
                  <c:v>7650000</c:v>
                </c:pt>
                <c:pt idx="273">
                  <c:v>7650000</c:v>
                </c:pt>
                <c:pt idx="274">
                  <c:v>7650000</c:v>
                </c:pt>
                <c:pt idx="275">
                  <c:v>7650000</c:v>
                </c:pt>
                <c:pt idx="276">
                  <c:v>7650000</c:v>
                </c:pt>
                <c:pt idx="277">
                  <c:v>7650000</c:v>
                </c:pt>
                <c:pt idx="278">
                  <c:v>7650000</c:v>
                </c:pt>
                <c:pt idx="279">
                  <c:v>7650000</c:v>
                </c:pt>
                <c:pt idx="280">
                  <c:v>7650000</c:v>
                </c:pt>
                <c:pt idx="281">
                  <c:v>7650000</c:v>
                </c:pt>
                <c:pt idx="282">
                  <c:v>7650000</c:v>
                </c:pt>
                <c:pt idx="283">
                  <c:v>7650000</c:v>
                </c:pt>
                <c:pt idx="284">
                  <c:v>7650000</c:v>
                </c:pt>
                <c:pt idx="285">
                  <c:v>7650000</c:v>
                </c:pt>
                <c:pt idx="286">
                  <c:v>7650000</c:v>
                </c:pt>
                <c:pt idx="287">
                  <c:v>7650000</c:v>
                </c:pt>
                <c:pt idx="288">
                  <c:v>7650000</c:v>
                </c:pt>
                <c:pt idx="289">
                  <c:v>7650000</c:v>
                </c:pt>
                <c:pt idx="290">
                  <c:v>7650000</c:v>
                </c:pt>
                <c:pt idx="291">
                  <c:v>7650000</c:v>
                </c:pt>
                <c:pt idx="292">
                  <c:v>7650000</c:v>
                </c:pt>
                <c:pt idx="293">
                  <c:v>7650000</c:v>
                </c:pt>
                <c:pt idx="294">
                  <c:v>7650000</c:v>
                </c:pt>
                <c:pt idx="295">
                  <c:v>7650000</c:v>
                </c:pt>
                <c:pt idx="296">
                  <c:v>7650000</c:v>
                </c:pt>
                <c:pt idx="297">
                  <c:v>7650000</c:v>
                </c:pt>
                <c:pt idx="298">
                  <c:v>7650000</c:v>
                </c:pt>
                <c:pt idx="299">
                  <c:v>7650000</c:v>
                </c:pt>
                <c:pt idx="300">
                  <c:v>7650000</c:v>
                </c:pt>
                <c:pt idx="301">
                  <c:v>7650000</c:v>
                </c:pt>
                <c:pt idx="302">
                  <c:v>7650000</c:v>
                </c:pt>
                <c:pt idx="303">
                  <c:v>7650000</c:v>
                </c:pt>
                <c:pt idx="304">
                  <c:v>7650000</c:v>
                </c:pt>
                <c:pt idx="305">
                  <c:v>7650000</c:v>
                </c:pt>
                <c:pt idx="306">
                  <c:v>7491000</c:v>
                </c:pt>
                <c:pt idx="307">
                  <c:v>7491000</c:v>
                </c:pt>
                <c:pt idx="308">
                  <c:v>7491000</c:v>
                </c:pt>
                <c:pt idx="309">
                  <c:v>7491000</c:v>
                </c:pt>
                <c:pt idx="310">
                  <c:v>7491000</c:v>
                </c:pt>
                <c:pt idx="311">
                  <c:v>7491000</c:v>
                </c:pt>
                <c:pt idx="312">
                  <c:v>7420500</c:v>
                </c:pt>
                <c:pt idx="313">
                  <c:v>7420500</c:v>
                </c:pt>
                <c:pt idx="314">
                  <c:v>7420500</c:v>
                </c:pt>
                <c:pt idx="315">
                  <c:v>7420500</c:v>
                </c:pt>
                <c:pt idx="316">
                  <c:v>7420500</c:v>
                </c:pt>
                <c:pt idx="317">
                  <c:v>7420500</c:v>
                </c:pt>
                <c:pt idx="318">
                  <c:v>7420500</c:v>
                </c:pt>
                <c:pt idx="319">
                  <c:v>7420500</c:v>
                </c:pt>
                <c:pt idx="320">
                  <c:v>7420500</c:v>
                </c:pt>
                <c:pt idx="321">
                  <c:v>7420500</c:v>
                </c:pt>
                <c:pt idx="322">
                  <c:v>7420500</c:v>
                </c:pt>
                <c:pt idx="323">
                  <c:v>7420500</c:v>
                </c:pt>
                <c:pt idx="324">
                  <c:v>7420500</c:v>
                </c:pt>
                <c:pt idx="325">
                  <c:v>7420500</c:v>
                </c:pt>
                <c:pt idx="326">
                  <c:v>7420500</c:v>
                </c:pt>
                <c:pt idx="327">
                  <c:v>7420500</c:v>
                </c:pt>
                <c:pt idx="328">
                  <c:v>7420500</c:v>
                </c:pt>
                <c:pt idx="329">
                  <c:v>7420500</c:v>
                </c:pt>
                <c:pt idx="330">
                  <c:v>7420500</c:v>
                </c:pt>
                <c:pt idx="331">
                  <c:v>7420500</c:v>
                </c:pt>
                <c:pt idx="332">
                  <c:v>7420500</c:v>
                </c:pt>
                <c:pt idx="333">
                  <c:v>7420500</c:v>
                </c:pt>
                <c:pt idx="334">
                  <c:v>7420500</c:v>
                </c:pt>
                <c:pt idx="335">
                  <c:v>7420500</c:v>
                </c:pt>
                <c:pt idx="336">
                  <c:v>7420500</c:v>
                </c:pt>
                <c:pt idx="337">
                  <c:v>7420500</c:v>
                </c:pt>
                <c:pt idx="338">
                  <c:v>7420500</c:v>
                </c:pt>
                <c:pt idx="339">
                  <c:v>7420500</c:v>
                </c:pt>
                <c:pt idx="340">
                  <c:v>7420500</c:v>
                </c:pt>
                <c:pt idx="341">
                  <c:v>7420500</c:v>
                </c:pt>
                <c:pt idx="342">
                  <c:v>7420500</c:v>
                </c:pt>
                <c:pt idx="343">
                  <c:v>7420500</c:v>
                </c:pt>
                <c:pt idx="344">
                  <c:v>7420500</c:v>
                </c:pt>
                <c:pt idx="345">
                  <c:v>7420500</c:v>
                </c:pt>
                <c:pt idx="346">
                  <c:v>7420500</c:v>
                </c:pt>
                <c:pt idx="347">
                  <c:v>7420500</c:v>
                </c:pt>
                <c:pt idx="348">
                  <c:v>7420500</c:v>
                </c:pt>
                <c:pt idx="349">
                  <c:v>7420500</c:v>
                </c:pt>
                <c:pt idx="350">
                  <c:v>7420500</c:v>
                </c:pt>
                <c:pt idx="351">
                  <c:v>7420500</c:v>
                </c:pt>
                <c:pt idx="352">
                  <c:v>7420500</c:v>
                </c:pt>
                <c:pt idx="353">
                  <c:v>7420500</c:v>
                </c:pt>
                <c:pt idx="354">
                  <c:v>7420500</c:v>
                </c:pt>
                <c:pt idx="355">
                  <c:v>7420500</c:v>
                </c:pt>
                <c:pt idx="356">
                  <c:v>7420500</c:v>
                </c:pt>
                <c:pt idx="357">
                  <c:v>7420500</c:v>
                </c:pt>
                <c:pt idx="358">
                  <c:v>7420500</c:v>
                </c:pt>
                <c:pt idx="359">
                  <c:v>7420500</c:v>
                </c:pt>
                <c:pt idx="360">
                  <c:v>7420500</c:v>
                </c:pt>
                <c:pt idx="361">
                  <c:v>7420500</c:v>
                </c:pt>
                <c:pt idx="362">
                  <c:v>7420500</c:v>
                </c:pt>
                <c:pt idx="363">
                  <c:v>7420500</c:v>
                </c:pt>
                <c:pt idx="364">
                  <c:v>8414127.875</c:v>
                </c:pt>
                <c:pt idx="365">
                  <c:v>8414127.875</c:v>
                </c:pt>
                <c:pt idx="366">
                  <c:v>8414127.875</c:v>
                </c:pt>
                <c:pt idx="367">
                  <c:v>8414127.875</c:v>
                </c:pt>
                <c:pt idx="368">
                  <c:v>8414127.875</c:v>
                </c:pt>
                <c:pt idx="369">
                  <c:v>8414127.875</c:v>
                </c:pt>
                <c:pt idx="370">
                  <c:v>8414127.875</c:v>
                </c:pt>
                <c:pt idx="371">
                  <c:v>8414127.875</c:v>
                </c:pt>
                <c:pt idx="372">
                  <c:v>9114127.875</c:v>
                </c:pt>
                <c:pt idx="373">
                  <c:v>9114127.875</c:v>
                </c:pt>
                <c:pt idx="374">
                  <c:v>9114127.875</c:v>
                </c:pt>
                <c:pt idx="375">
                  <c:v>9114127.875</c:v>
                </c:pt>
                <c:pt idx="376">
                  <c:v>9114127.875</c:v>
                </c:pt>
                <c:pt idx="377">
                  <c:v>9114127.875</c:v>
                </c:pt>
                <c:pt idx="378">
                  <c:v>9114127.875</c:v>
                </c:pt>
                <c:pt idx="379">
                  <c:v>9114127.875</c:v>
                </c:pt>
                <c:pt idx="380">
                  <c:v>8884627.875</c:v>
                </c:pt>
                <c:pt idx="381">
                  <c:v>8884627.875</c:v>
                </c:pt>
                <c:pt idx="382">
                  <c:v>8884627.875</c:v>
                </c:pt>
                <c:pt idx="383">
                  <c:v>8884627.875</c:v>
                </c:pt>
                <c:pt idx="384">
                  <c:v>8884627.875</c:v>
                </c:pt>
                <c:pt idx="385">
                  <c:v>8884627.875</c:v>
                </c:pt>
                <c:pt idx="386">
                  <c:v>8884627.875</c:v>
                </c:pt>
                <c:pt idx="387">
                  <c:v>8884627.875</c:v>
                </c:pt>
                <c:pt idx="388">
                  <c:v>8884627.875</c:v>
                </c:pt>
                <c:pt idx="389">
                  <c:v>8684627.875</c:v>
                </c:pt>
                <c:pt idx="390">
                  <c:v>8684627.875</c:v>
                </c:pt>
                <c:pt idx="391">
                  <c:v>8684627.875</c:v>
                </c:pt>
                <c:pt idx="392">
                  <c:v>8684627.875</c:v>
                </c:pt>
                <c:pt idx="393">
                  <c:v>8684627.875</c:v>
                </c:pt>
                <c:pt idx="394">
                  <c:v>8684627.875</c:v>
                </c:pt>
                <c:pt idx="395">
                  <c:v>8684627.875</c:v>
                </c:pt>
                <c:pt idx="396">
                  <c:v>8684627.875</c:v>
                </c:pt>
                <c:pt idx="397">
                  <c:v>8684627.875</c:v>
                </c:pt>
                <c:pt idx="398">
                  <c:v>8684627.875</c:v>
                </c:pt>
                <c:pt idx="399">
                  <c:v>8684627.875</c:v>
                </c:pt>
                <c:pt idx="400">
                  <c:v>8684627.875</c:v>
                </c:pt>
                <c:pt idx="401">
                  <c:v>8684627.875</c:v>
                </c:pt>
                <c:pt idx="402">
                  <c:v>8684627.875</c:v>
                </c:pt>
                <c:pt idx="403">
                  <c:v>8684627.875</c:v>
                </c:pt>
                <c:pt idx="404">
                  <c:v>8684627.875</c:v>
                </c:pt>
                <c:pt idx="405">
                  <c:v>8684627.875</c:v>
                </c:pt>
                <c:pt idx="406">
                  <c:v>8684627.875</c:v>
                </c:pt>
                <c:pt idx="407">
                  <c:v>8684627.875</c:v>
                </c:pt>
                <c:pt idx="408">
                  <c:v>8684627.875</c:v>
                </c:pt>
                <c:pt idx="409">
                  <c:v>8684627.875</c:v>
                </c:pt>
                <c:pt idx="410">
                  <c:v>8684627.875</c:v>
                </c:pt>
                <c:pt idx="411">
                  <c:v>8684627.875</c:v>
                </c:pt>
                <c:pt idx="412">
                  <c:v>8684627.875</c:v>
                </c:pt>
                <c:pt idx="413">
                  <c:v>8684627.875</c:v>
                </c:pt>
                <c:pt idx="414">
                  <c:v>8684627.875</c:v>
                </c:pt>
                <c:pt idx="415">
                  <c:v>8684627.875</c:v>
                </c:pt>
                <c:pt idx="416">
                  <c:v>8684627.875</c:v>
                </c:pt>
                <c:pt idx="417">
                  <c:v>8684627.875</c:v>
                </c:pt>
                <c:pt idx="418">
                  <c:v>8684627.875</c:v>
                </c:pt>
                <c:pt idx="419">
                  <c:v>8684627.875</c:v>
                </c:pt>
              </c:numCache>
            </c:numRef>
          </c:val>
        </c:ser>
        <c:dLbls>
          <c:showLegendKey val="0"/>
          <c:showVal val="0"/>
          <c:showCatName val="0"/>
          <c:showSerName val="0"/>
          <c:showPercent val="0"/>
          <c:showBubbleSize val="0"/>
        </c:dLbls>
        <c:axId val="85619840"/>
        <c:axId val="85621376"/>
      </c:areaChart>
      <c:dateAx>
        <c:axId val="85619840"/>
        <c:scaling>
          <c:orientation val="minMax"/>
        </c:scaling>
        <c:delete val="0"/>
        <c:axPos val="b"/>
        <c:numFmt formatCode="[$-409]mmm\-yy;@" sourceLinked="0"/>
        <c:majorTickMark val="out"/>
        <c:minorTickMark val="none"/>
        <c:tickLblPos val="nextTo"/>
        <c:txPr>
          <a:bodyPr rot="-5400000" vert="horz"/>
          <a:lstStyle/>
          <a:p>
            <a:pPr>
              <a:defRPr/>
            </a:pPr>
            <a:endParaRPr lang="en-US"/>
          </a:p>
        </c:txPr>
        <c:crossAx val="85621376"/>
        <c:crosses val="autoZero"/>
        <c:auto val="1"/>
        <c:lblOffset val="100"/>
        <c:baseTimeUnit val="days"/>
        <c:majorUnit val="6"/>
        <c:majorTimeUnit val="months"/>
      </c:dateAx>
      <c:valAx>
        <c:axId val="85621376"/>
        <c:scaling>
          <c:orientation val="minMax"/>
          <c:max val="18000000"/>
          <c:min val="0"/>
        </c:scaling>
        <c:delete val="0"/>
        <c:axPos val="l"/>
        <c:majorGridlines/>
        <c:numFmt formatCode="#,##0" sourceLinked="0"/>
        <c:majorTickMark val="out"/>
        <c:minorTickMark val="none"/>
        <c:tickLblPos val="nextTo"/>
        <c:crossAx val="85619840"/>
        <c:crosses val="autoZero"/>
        <c:crossBetween val="midCat"/>
        <c:dispUnits>
          <c:builtInUnit val="millions"/>
          <c:dispUnitsLbl>
            <c:layout/>
            <c:tx>
              <c:rich>
                <a:bodyPr/>
                <a:lstStyle/>
                <a:p>
                  <a:pPr>
                    <a:defRPr b="0"/>
                  </a:pPr>
                  <a:r>
                    <a:rPr lang="en-US" b="0"/>
                    <a:t>Millions of Bank Florins</a:t>
                  </a:r>
                </a:p>
              </c:rich>
            </c:tx>
          </c:dispUnitsLbl>
        </c:dispUnits>
      </c:valAx>
    </c:plotArea>
    <c:legend>
      <c:legendPos val="b"/>
      <c:layout/>
      <c:overlay val="0"/>
    </c:legend>
    <c:plotVisOnly val="1"/>
    <c:dispBlanksAs val="gap"/>
    <c:showDLblsOverMax val="0"/>
  </c:chart>
  <c:spPr>
    <a:ln>
      <a:noFill/>
    </a:ln>
  </c:spPr>
  <c:txPr>
    <a:bodyPr/>
    <a:lstStyle/>
    <a:p>
      <a:pPr>
        <a:defRPr sz="1800">
          <a:latin typeface="Times New Roman" pitchFamily="18" charset="0"/>
          <a:cs typeface="Times New Roman" pitchFamily="18" charset="0"/>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areaChart>
        <c:grouping val="stacked"/>
        <c:varyColors val="0"/>
        <c:ser>
          <c:idx val="0"/>
          <c:order val="0"/>
          <c:tx>
            <c:v>Dutch East India Co. (VOC)</c:v>
          </c:tx>
          <c:spPr>
            <a:noFill/>
            <a:ln w="9525">
              <a:solidFill>
                <a:schemeClr val="tx1"/>
              </a:solidFill>
            </a:ln>
          </c:spPr>
          <c:cat>
            <c:numRef>
              <c:f>'New Weekly'!$L$9:$L$427</c:f>
              <c:numCache>
                <c:formatCode>d\-mmm\-yy</c:formatCode>
                <c:ptCount val="419"/>
                <c:pt idx="0">
                  <c:v>650522</c:v>
                </c:pt>
                <c:pt idx="1">
                  <c:v>650529</c:v>
                </c:pt>
                <c:pt idx="2">
                  <c:v>650536</c:v>
                </c:pt>
                <c:pt idx="3">
                  <c:v>650543</c:v>
                </c:pt>
                <c:pt idx="4">
                  <c:v>650550</c:v>
                </c:pt>
                <c:pt idx="5">
                  <c:v>650557</c:v>
                </c:pt>
                <c:pt idx="6">
                  <c:v>650564</c:v>
                </c:pt>
                <c:pt idx="7">
                  <c:v>650571</c:v>
                </c:pt>
                <c:pt idx="8">
                  <c:v>650578</c:v>
                </c:pt>
                <c:pt idx="9">
                  <c:v>650585</c:v>
                </c:pt>
                <c:pt idx="10">
                  <c:v>650592</c:v>
                </c:pt>
                <c:pt idx="11">
                  <c:v>650599</c:v>
                </c:pt>
                <c:pt idx="12">
                  <c:v>650606</c:v>
                </c:pt>
                <c:pt idx="13">
                  <c:v>650613</c:v>
                </c:pt>
                <c:pt idx="14">
                  <c:v>650620</c:v>
                </c:pt>
                <c:pt idx="15">
                  <c:v>650627</c:v>
                </c:pt>
                <c:pt idx="16">
                  <c:v>650634</c:v>
                </c:pt>
                <c:pt idx="17">
                  <c:v>650641</c:v>
                </c:pt>
                <c:pt idx="18">
                  <c:v>650648</c:v>
                </c:pt>
                <c:pt idx="19">
                  <c:v>650655</c:v>
                </c:pt>
                <c:pt idx="20">
                  <c:v>650662</c:v>
                </c:pt>
                <c:pt idx="21">
                  <c:v>650669</c:v>
                </c:pt>
                <c:pt idx="22">
                  <c:v>650676</c:v>
                </c:pt>
                <c:pt idx="23">
                  <c:v>650683</c:v>
                </c:pt>
                <c:pt idx="24">
                  <c:v>650690</c:v>
                </c:pt>
                <c:pt idx="25">
                  <c:v>650697</c:v>
                </c:pt>
                <c:pt idx="26">
                  <c:v>650704</c:v>
                </c:pt>
                <c:pt idx="27">
                  <c:v>650711</c:v>
                </c:pt>
                <c:pt idx="28">
                  <c:v>650718</c:v>
                </c:pt>
                <c:pt idx="29">
                  <c:v>650725</c:v>
                </c:pt>
                <c:pt idx="30">
                  <c:v>650732</c:v>
                </c:pt>
                <c:pt idx="31">
                  <c:v>650739</c:v>
                </c:pt>
                <c:pt idx="32">
                  <c:v>650746</c:v>
                </c:pt>
                <c:pt idx="33">
                  <c:v>650753</c:v>
                </c:pt>
                <c:pt idx="34">
                  <c:v>650760</c:v>
                </c:pt>
                <c:pt idx="35">
                  <c:v>650767</c:v>
                </c:pt>
                <c:pt idx="36">
                  <c:v>650774</c:v>
                </c:pt>
                <c:pt idx="37">
                  <c:v>650781</c:v>
                </c:pt>
                <c:pt idx="38">
                  <c:v>650788</c:v>
                </c:pt>
                <c:pt idx="39">
                  <c:v>650795</c:v>
                </c:pt>
                <c:pt idx="40">
                  <c:v>650802</c:v>
                </c:pt>
                <c:pt idx="41">
                  <c:v>650809</c:v>
                </c:pt>
                <c:pt idx="42">
                  <c:v>650816</c:v>
                </c:pt>
                <c:pt idx="43">
                  <c:v>650823</c:v>
                </c:pt>
                <c:pt idx="44">
                  <c:v>650830</c:v>
                </c:pt>
                <c:pt idx="45">
                  <c:v>650837</c:v>
                </c:pt>
                <c:pt idx="46">
                  <c:v>650844</c:v>
                </c:pt>
                <c:pt idx="47">
                  <c:v>650851</c:v>
                </c:pt>
                <c:pt idx="48">
                  <c:v>650858</c:v>
                </c:pt>
                <c:pt idx="49">
                  <c:v>650865</c:v>
                </c:pt>
                <c:pt idx="50">
                  <c:v>650872</c:v>
                </c:pt>
                <c:pt idx="51">
                  <c:v>650879</c:v>
                </c:pt>
                <c:pt idx="52">
                  <c:v>650886</c:v>
                </c:pt>
                <c:pt idx="53">
                  <c:v>650893</c:v>
                </c:pt>
                <c:pt idx="54">
                  <c:v>650900</c:v>
                </c:pt>
                <c:pt idx="55">
                  <c:v>650907</c:v>
                </c:pt>
                <c:pt idx="56">
                  <c:v>650914</c:v>
                </c:pt>
                <c:pt idx="57">
                  <c:v>650921</c:v>
                </c:pt>
                <c:pt idx="58">
                  <c:v>650928</c:v>
                </c:pt>
                <c:pt idx="59">
                  <c:v>650935</c:v>
                </c:pt>
                <c:pt idx="60">
                  <c:v>650942</c:v>
                </c:pt>
                <c:pt idx="61">
                  <c:v>650949</c:v>
                </c:pt>
                <c:pt idx="62">
                  <c:v>650956</c:v>
                </c:pt>
                <c:pt idx="63">
                  <c:v>650963</c:v>
                </c:pt>
                <c:pt idx="64">
                  <c:v>650970</c:v>
                </c:pt>
                <c:pt idx="65">
                  <c:v>650977</c:v>
                </c:pt>
                <c:pt idx="66">
                  <c:v>650984</c:v>
                </c:pt>
                <c:pt idx="67">
                  <c:v>650991</c:v>
                </c:pt>
                <c:pt idx="68">
                  <c:v>650998</c:v>
                </c:pt>
                <c:pt idx="69">
                  <c:v>651005</c:v>
                </c:pt>
                <c:pt idx="70">
                  <c:v>651012</c:v>
                </c:pt>
                <c:pt idx="71">
                  <c:v>651019</c:v>
                </c:pt>
                <c:pt idx="72">
                  <c:v>651026</c:v>
                </c:pt>
                <c:pt idx="73">
                  <c:v>651033</c:v>
                </c:pt>
                <c:pt idx="74">
                  <c:v>651040</c:v>
                </c:pt>
                <c:pt idx="75">
                  <c:v>651047</c:v>
                </c:pt>
                <c:pt idx="76">
                  <c:v>651054</c:v>
                </c:pt>
                <c:pt idx="77">
                  <c:v>651061</c:v>
                </c:pt>
                <c:pt idx="78">
                  <c:v>651068</c:v>
                </c:pt>
                <c:pt idx="79">
                  <c:v>651075</c:v>
                </c:pt>
                <c:pt idx="80">
                  <c:v>651082</c:v>
                </c:pt>
                <c:pt idx="81">
                  <c:v>651089</c:v>
                </c:pt>
                <c:pt idx="82">
                  <c:v>651096</c:v>
                </c:pt>
                <c:pt idx="83">
                  <c:v>651103</c:v>
                </c:pt>
                <c:pt idx="84">
                  <c:v>651110</c:v>
                </c:pt>
                <c:pt idx="85">
                  <c:v>651117</c:v>
                </c:pt>
                <c:pt idx="86">
                  <c:v>651124</c:v>
                </c:pt>
                <c:pt idx="87">
                  <c:v>651131</c:v>
                </c:pt>
                <c:pt idx="88">
                  <c:v>651138</c:v>
                </c:pt>
                <c:pt idx="89">
                  <c:v>651145</c:v>
                </c:pt>
                <c:pt idx="90">
                  <c:v>651152</c:v>
                </c:pt>
                <c:pt idx="91">
                  <c:v>651159</c:v>
                </c:pt>
                <c:pt idx="92">
                  <c:v>651166</c:v>
                </c:pt>
                <c:pt idx="93">
                  <c:v>651173</c:v>
                </c:pt>
                <c:pt idx="94">
                  <c:v>651180</c:v>
                </c:pt>
                <c:pt idx="95">
                  <c:v>651187</c:v>
                </c:pt>
                <c:pt idx="96">
                  <c:v>651194</c:v>
                </c:pt>
                <c:pt idx="97">
                  <c:v>651201</c:v>
                </c:pt>
                <c:pt idx="98">
                  <c:v>651208</c:v>
                </c:pt>
                <c:pt idx="99">
                  <c:v>651215</c:v>
                </c:pt>
                <c:pt idx="100">
                  <c:v>651222</c:v>
                </c:pt>
                <c:pt idx="101">
                  <c:v>651229</c:v>
                </c:pt>
                <c:pt idx="102">
                  <c:v>651236</c:v>
                </c:pt>
                <c:pt idx="103">
                  <c:v>651243</c:v>
                </c:pt>
                <c:pt idx="104">
                  <c:v>651250</c:v>
                </c:pt>
                <c:pt idx="105">
                  <c:v>651257</c:v>
                </c:pt>
                <c:pt idx="106">
                  <c:v>651264</c:v>
                </c:pt>
                <c:pt idx="107">
                  <c:v>651271</c:v>
                </c:pt>
                <c:pt idx="108">
                  <c:v>651278</c:v>
                </c:pt>
                <c:pt idx="109">
                  <c:v>651285</c:v>
                </c:pt>
                <c:pt idx="110">
                  <c:v>651292</c:v>
                </c:pt>
                <c:pt idx="111">
                  <c:v>651299</c:v>
                </c:pt>
                <c:pt idx="112">
                  <c:v>651306</c:v>
                </c:pt>
                <c:pt idx="113">
                  <c:v>651313</c:v>
                </c:pt>
                <c:pt idx="114">
                  <c:v>651320</c:v>
                </c:pt>
                <c:pt idx="115">
                  <c:v>651327</c:v>
                </c:pt>
                <c:pt idx="116">
                  <c:v>651334</c:v>
                </c:pt>
                <c:pt idx="117">
                  <c:v>651341</c:v>
                </c:pt>
                <c:pt idx="118">
                  <c:v>651348</c:v>
                </c:pt>
                <c:pt idx="119">
                  <c:v>651355</c:v>
                </c:pt>
                <c:pt idx="120">
                  <c:v>651362</c:v>
                </c:pt>
                <c:pt idx="121">
                  <c:v>651369</c:v>
                </c:pt>
                <c:pt idx="122">
                  <c:v>651376</c:v>
                </c:pt>
                <c:pt idx="123">
                  <c:v>651383</c:v>
                </c:pt>
                <c:pt idx="124">
                  <c:v>651390</c:v>
                </c:pt>
                <c:pt idx="125">
                  <c:v>651397</c:v>
                </c:pt>
                <c:pt idx="126">
                  <c:v>651404</c:v>
                </c:pt>
                <c:pt idx="127">
                  <c:v>651411</c:v>
                </c:pt>
                <c:pt idx="128">
                  <c:v>651418</c:v>
                </c:pt>
                <c:pt idx="129">
                  <c:v>651425</c:v>
                </c:pt>
                <c:pt idx="130">
                  <c:v>651432</c:v>
                </c:pt>
                <c:pt idx="131">
                  <c:v>651439</c:v>
                </c:pt>
                <c:pt idx="132">
                  <c:v>651446</c:v>
                </c:pt>
                <c:pt idx="133">
                  <c:v>651453</c:v>
                </c:pt>
                <c:pt idx="134">
                  <c:v>651460</c:v>
                </c:pt>
                <c:pt idx="135">
                  <c:v>651467</c:v>
                </c:pt>
                <c:pt idx="136">
                  <c:v>651474</c:v>
                </c:pt>
                <c:pt idx="137">
                  <c:v>651481</c:v>
                </c:pt>
                <c:pt idx="138">
                  <c:v>651488</c:v>
                </c:pt>
                <c:pt idx="139">
                  <c:v>651495</c:v>
                </c:pt>
                <c:pt idx="140">
                  <c:v>651502</c:v>
                </c:pt>
                <c:pt idx="141">
                  <c:v>651509</c:v>
                </c:pt>
                <c:pt idx="142">
                  <c:v>651516</c:v>
                </c:pt>
                <c:pt idx="143">
                  <c:v>651523</c:v>
                </c:pt>
                <c:pt idx="144">
                  <c:v>651530</c:v>
                </c:pt>
                <c:pt idx="145">
                  <c:v>651537</c:v>
                </c:pt>
                <c:pt idx="146">
                  <c:v>651544</c:v>
                </c:pt>
                <c:pt idx="147">
                  <c:v>651551</c:v>
                </c:pt>
                <c:pt idx="148">
                  <c:v>651558</c:v>
                </c:pt>
                <c:pt idx="149">
                  <c:v>651565</c:v>
                </c:pt>
                <c:pt idx="150">
                  <c:v>651572</c:v>
                </c:pt>
                <c:pt idx="151">
                  <c:v>651579</c:v>
                </c:pt>
                <c:pt idx="152">
                  <c:v>651586</c:v>
                </c:pt>
                <c:pt idx="153">
                  <c:v>651593</c:v>
                </c:pt>
                <c:pt idx="154">
                  <c:v>651600</c:v>
                </c:pt>
                <c:pt idx="155">
                  <c:v>651607</c:v>
                </c:pt>
                <c:pt idx="156">
                  <c:v>651614</c:v>
                </c:pt>
                <c:pt idx="157">
                  <c:v>651621</c:v>
                </c:pt>
                <c:pt idx="158">
                  <c:v>651628</c:v>
                </c:pt>
                <c:pt idx="159">
                  <c:v>651635</c:v>
                </c:pt>
                <c:pt idx="160">
                  <c:v>651642</c:v>
                </c:pt>
                <c:pt idx="161">
                  <c:v>651649</c:v>
                </c:pt>
                <c:pt idx="162">
                  <c:v>651656</c:v>
                </c:pt>
                <c:pt idx="163">
                  <c:v>651663</c:v>
                </c:pt>
                <c:pt idx="164">
                  <c:v>651670</c:v>
                </c:pt>
                <c:pt idx="165">
                  <c:v>651677</c:v>
                </c:pt>
                <c:pt idx="166">
                  <c:v>651684</c:v>
                </c:pt>
                <c:pt idx="167">
                  <c:v>651691</c:v>
                </c:pt>
                <c:pt idx="168">
                  <c:v>651698</c:v>
                </c:pt>
                <c:pt idx="169">
                  <c:v>651705</c:v>
                </c:pt>
                <c:pt idx="170">
                  <c:v>651712</c:v>
                </c:pt>
                <c:pt idx="171">
                  <c:v>651719</c:v>
                </c:pt>
                <c:pt idx="172">
                  <c:v>651726</c:v>
                </c:pt>
                <c:pt idx="173">
                  <c:v>651733</c:v>
                </c:pt>
                <c:pt idx="174">
                  <c:v>651740</c:v>
                </c:pt>
                <c:pt idx="175">
                  <c:v>651747</c:v>
                </c:pt>
                <c:pt idx="176">
                  <c:v>651754</c:v>
                </c:pt>
                <c:pt idx="177">
                  <c:v>651761</c:v>
                </c:pt>
                <c:pt idx="178">
                  <c:v>651768</c:v>
                </c:pt>
                <c:pt idx="179">
                  <c:v>651775</c:v>
                </c:pt>
                <c:pt idx="180">
                  <c:v>651782</c:v>
                </c:pt>
                <c:pt idx="181">
                  <c:v>651789</c:v>
                </c:pt>
                <c:pt idx="182">
                  <c:v>651796</c:v>
                </c:pt>
                <c:pt idx="183">
                  <c:v>651803</c:v>
                </c:pt>
                <c:pt idx="184">
                  <c:v>651810</c:v>
                </c:pt>
                <c:pt idx="185">
                  <c:v>651817</c:v>
                </c:pt>
                <c:pt idx="186">
                  <c:v>651824</c:v>
                </c:pt>
                <c:pt idx="187">
                  <c:v>651831</c:v>
                </c:pt>
                <c:pt idx="188">
                  <c:v>651838</c:v>
                </c:pt>
                <c:pt idx="189">
                  <c:v>651845</c:v>
                </c:pt>
                <c:pt idx="190">
                  <c:v>651852</c:v>
                </c:pt>
                <c:pt idx="191">
                  <c:v>651859</c:v>
                </c:pt>
                <c:pt idx="192">
                  <c:v>651866</c:v>
                </c:pt>
                <c:pt idx="193">
                  <c:v>651873</c:v>
                </c:pt>
                <c:pt idx="194">
                  <c:v>651880</c:v>
                </c:pt>
                <c:pt idx="195">
                  <c:v>651887</c:v>
                </c:pt>
                <c:pt idx="196">
                  <c:v>651894</c:v>
                </c:pt>
                <c:pt idx="197">
                  <c:v>651901</c:v>
                </c:pt>
                <c:pt idx="198">
                  <c:v>651908</c:v>
                </c:pt>
                <c:pt idx="199">
                  <c:v>651915</c:v>
                </c:pt>
                <c:pt idx="200">
                  <c:v>651922</c:v>
                </c:pt>
                <c:pt idx="201">
                  <c:v>651929</c:v>
                </c:pt>
                <c:pt idx="202">
                  <c:v>651936</c:v>
                </c:pt>
                <c:pt idx="203">
                  <c:v>651943</c:v>
                </c:pt>
                <c:pt idx="204">
                  <c:v>651950</c:v>
                </c:pt>
                <c:pt idx="205">
                  <c:v>651957</c:v>
                </c:pt>
                <c:pt idx="206">
                  <c:v>651964</c:v>
                </c:pt>
                <c:pt idx="207">
                  <c:v>651971</c:v>
                </c:pt>
                <c:pt idx="208">
                  <c:v>651978</c:v>
                </c:pt>
                <c:pt idx="209">
                  <c:v>651985</c:v>
                </c:pt>
                <c:pt idx="210">
                  <c:v>651992</c:v>
                </c:pt>
                <c:pt idx="211">
                  <c:v>651999</c:v>
                </c:pt>
                <c:pt idx="212">
                  <c:v>652006</c:v>
                </c:pt>
                <c:pt idx="213">
                  <c:v>652013</c:v>
                </c:pt>
                <c:pt idx="214">
                  <c:v>652020</c:v>
                </c:pt>
                <c:pt idx="215">
                  <c:v>652027</c:v>
                </c:pt>
                <c:pt idx="216">
                  <c:v>652034</c:v>
                </c:pt>
                <c:pt idx="217">
                  <c:v>652041</c:v>
                </c:pt>
                <c:pt idx="218">
                  <c:v>652048</c:v>
                </c:pt>
                <c:pt idx="219">
                  <c:v>652055</c:v>
                </c:pt>
                <c:pt idx="220">
                  <c:v>652062</c:v>
                </c:pt>
                <c:pt idx="221">
                  <c:v>652069</c:v>
                </c:pt>
                <c:pt idx="222">
                  <c:v>652076</c:v>
                </c:pt>
                <c:pt idx="223">
                  <c:v>652083</c:v>
                </c:pt>
                <c:pt idx="224">
                  <c:v>652090</c:v>
                </c:pt>
                <c:pt idx="225">
                  <c:v>652097</c:v>
                </c:pt>
                <c:pt idx="226">
                  <c:v>652104</c:v>
                </c:pt>
                <c:pt idx="227">
                  <c:v>652111</c:v>
                </c:pt>
                <c:pt idx="228">
                  <c:v>652118</c:v>
                </c:pt>
                <c:pt idx="229">
                  <c:v>652125</c:v>
                </c:pt>
                <c:pt idx="230">
                  <c:v>652132</c:v>
                </c:pt>
                <c:pt idx="231">
                  <c:v>652139</c:v>
                </c:pt>
                <c:pt idx="232">
                  <c:v>652146</c:v>
                </c:pt>
                <c:pt idx="233">
                  <c:v>652153</c:v>
                </c:pt>
                <c:pt idx="234">
                  <c:v>652160</c:v>
                </c:pt>
                <c:pt idx="235">
                  <c:v>652167</c:v>
                </c:pt>
                <c:pt idx="236">
                  <c:v>652174</c:v>
                </c:pt>
                <c:pt idx="237">
                  <c:v>652181</c:v>
                </c:pt>
                <c:pt idx="238">
                  <c:v>652188</c:v>
                </c:pt>
                <c:pt idx="239">
                  <c:v>652195</c:v>
                </c:pt>
                <c:pt idx="240">
                  <c:v>652202</c:v>
                </c:pt>
                <c:pt idx="241">
                  <c:v>652209</c:v>
                </c:pt>
                <c:pt idx="242">
                  <c:v>652216</c:v>
                </c:pt>
                <c:pt idx="243">
                  <c:v>652223</c:v>
                </c:pt>
                <c:pt idx="244">
                  <c:v>652230</c:v>
                </c:pt>
                <c:pt idx="245">
                  <c:v>652237</c:v>
                </c:pt>
                <c:pt idx="246">
                  <c:v>652244</c:v>
                </c:pt>
                <c:pt idx="247">
                  <c:v>652251</c:v>
                </c:pt>
                <c:pt idx="248">
                  <c:v>652258</c:v>
                </c:pt>
                <c:pt idx="249">
                  <c:v>652265</c:v>
                </c:pt>
                <c:pt idx="250">
                  <c:v>652272</c:v>
                </c:pt>
                <c:pt idx="251">
                  <c:v>652279</c:v>
                </c:pt>
                <c:pt idx="252">
                  <c:v>652286</c:v>
                </c:pt>
                <c:pt idx="253">
                  <c:v>652293</c:v>
                </c:pt>
                <c:pt idx="254">
                  <c:v>652300</c:v>
                </c:pt>
                <c:pt idx="255">
                  <c:v>652307</c:v>
                </c:pt>
                <c:pt idx="256">
                  <c:v>652314</c:v>
                </c:pt>
                <c:pt idx="257">
                  <c:v>652321</c:v>
                </c:pt>
                <c:pt idx="258">
                  <c:v>652328</c:v>
                </c:pt>
                <c:pt idx="259">
                  <c:v>652335</c:v>
                </c:pt>
                <c:pt idx="260">
                  <c:v>652342</c:v>
                </c:pt>
                <c:pt idx="261">
                  <c:v>652349</c:v>
                </c:pt>
                <c:pt idx="262">
                  <c:v>652356</c:v>
                </c:pt>
                <c:pt idx="263">
                  <c:v>652363</c:v>
                </c:pt>
                <c:pt idx="264">
                  <c:v>652370</c:v>
                </c:pt>
                <c:pt idx="265">
                  <c:v>652377</c:v>
                </c:pt>
                <c:pt idx="266">
                  <c:v>652384</c:v>
                </c:pt>
                <c:pt idx="267">
                  <c:v>652391</c:v>
                </c:pt>
                <c:pt idx="268">
                  <c:v>652398</c:v>
                </c:pt>
                <c:pt idx="269">
                  <c:v>652405</c:v>
                </c:pt>
                <c:pt idx="270">
                  <c:v>652412</c:v>
                </c:pt>
                <c:pt idx="271">
                  <c:v>652419</c:v>
                </c:pt>
                <c:pt idx="272">
                  <c:v>652426</c:v>
                </c:pt>
                <c:pt idx="273">
                  <c:v>652433</c:v>
                </c:pt>
                <c:pt idx="274">
                  <c:v>652440</c:v>
                </c:pt>
                <c:pt idx="275">
                  <c:v>652447</c:v>
                </c:pt>
                <c:pt idx="276">
                  <c:v>652454</c:v>
                </c:pt>
                <c:pt idx="277">
                  <c:v>652461</c:v>
                </c:pt>
                <c:pt idx="278">
                  <c:v>652468</c:v>
                </c:pt>
                <c:pt idx="279">
                  <c:v>652475</c:v>
                </c:pt>
                <c:pt idx="280">
                  <c:v>652482</c:v>
                </c:pt>
                <c:pt idx="281">
                  <c:v>652489</c:v>
                </c:pt>
                <c:pt idx="282">
                  <c:v>652496</c:v>
                </c:pt>
                <c:pt idx="283">
                  <c:v>652503</c:v>
                </c:pt>
                <c:pt idx="284">
                  <c:v>652510</c:v>
                </c:pt>
                <c:pt idx="285">
                  <c:v>652517</c:v>
                </c:pt>
                <c:pt idx="286">
                  <c:v>652524</c:v>
                </c:pt>
                <c:pt idx="287">
                  <c:v>652531</c:v>
                </c:pt>
                <c:pt idx="288">
                  <c:v>652538</c:v>
                </c:pt>
                <c:pt idx="289">
                  <c:v>652545</c:v>
                </c:pt>
                <c:pt idx="290">
                  <c:v>652552</c:v>
                </c:pt>
                <c:pt idx="291">
                  <c:v>652559</c:v>
                </c:pt>
                <c:pt idx="292">
                  <c:v>652566</c:v>
                </c:pt>
                <c:pt idx="293">
                  <c:v>652573</c:v>
                </c:pt>
                <c:pt idx="294">
                  <c:v>652580</c:v>
                </c:pt>
                <c:pt idx="295">
                  <c:v>652587</c:v>
                </c:pt>
                <c:pt idx="296">
                  <c:v>652594</c:v>
                </c:pt>
                <c:pt idx="297">
                  <c:v>652601</c:v>
                </c:pt>
                <c:pt idx="298">
                  <c:v>652608</c:v>
                </c:pt>
                <c:pt idx="299">
                  <c:v>652615</c:v>
                </c:pt>
                <c:pt idx="300">
                  <c:v>652622</c:v>
                </c:pt>
                <c:pt idx="301">
                  <c:v>652629</c:v>
                </c:pt>
                <c:pt idx="302">
                  <c:v>652636</c:v>
                </c:pt>
                <c:pt idx="303">
                  <c:v>652643</c:v>
                </c:pt>
                <c:pt idx="304">
                  <c:v>652650</c:v>
                </c:pt>
                <c:pt idx="305">
                  <c:v>652657</c:v>
                </c:pt>
                <c:pt idx="306">
                  <c:v>652664</c:v>
                </c:pt>
                <c:pt idx="307">
                  <c:v>652671</c:v>
                </c:pt>
                <c:pt idx="308">
                  <c:v>652678</c:v>
                </c:pt>
                <c:pt idx="309">
                  <c:v>652685</c:v>
                </c:pt>
                <c:pt idx="310">
                  <c:v>652692</c:v>
                </c:pt>
                <c:pt idx="311">
                  <c:v>652699</c:v>
                </c:pt>
                <c:pt idx="312">
                  <c:v>652706</c:v>
                </c:pt>
                <c:pt idx="313">
                  <c:v>652713</c:v>
                </c:pt>
                <c:pt idx="314">
                  <c:v>652720</c:v>
                </c:pt>
                <c:pt idx="315">
                  <c:v>652727</c:v>
                </c:pt>
                <c:pt idx="316">
                  <c:v>652734</c:v>
                </c:pt>
                <c:pt idx="317">
                  <c:v>652741</c:v>
                </c:pt>
                <c:pt idx="318">
                  <c:v>652748</c:v>
                </c:pt>
                <c:pt idx="319">
                  <c:v>652755</c:v>
                </c:pt>
                <c:pt idx="320">
                  <c:v>652762</c:v>
                </c:pt>
                <c:pt idx="321">
                  <c:v>652769</c:v>
                </c:pt>
                <c:pt idx="322">
                  <c:v>652776</c:v>
                </c:pt>
                <c:pt idx="323">
                  <c:v>652783</c:v>
                </c:pt>
                <c:pt idx="324">
                  <c:v>652790</c:v>
                </c:pt>
                <c:pt idx="325">
                  <c:v>652797</c:v>
                </c:pt>
                <c:pt idx="326">
                  <c:v>652804</c:v>
                </c:pt>
                <c:pt idx="327">
                  <c:v>652811</c:v>
                </c:pt>
                <c:pt idx="328">
                  <c:v>652818</c:v>
                </c:pt>
                <c:pt idx="329">
                  <c:v>652825</c:v>
                </c:pt>
                <c:pt idx="330">
                  <c:v>652832</c:v>
                </c:pt>
                <c:pt idx="331">
                  <c:v>652839</c:v>
                </c:pt>
                <c:pt idx="332">
                  <c:v>652846</c:v>
                </c:pt>
                <c:pt idx="333">
                  <c:v>652853</c:v>
                </c:pt>
                <c:pt idx="334">
                  <c:v>652860</c:v>
                </c:pt>
                <c:pt idx="335">
                  <c:v>652867</c:v>
                </c:pt>
                <c:pt idx="336">
                  <c:v>652874</c:v>
                </c:pt>
                <c:pt idx="337">
                  <c:v>652881</c:v>
                </c:pt>
                <c:pt idx="338">
                  <c:v>652888</c:v>
                </c:pt>
                <c:pt idx="339">
                  <c:v>652895</c:v>
                </c:pt>
                <c:pt idx="340">
                  <c:v>652902</c:v>
                </c:pt>
                <c:pt idx="341">
                  <c:v>652909</c:v>
                </c:pt>
                <c:pt idx="342">
                  <c:v>652916</c:v>
                </c:pt>
                <c:pt idx="343">
                  <c:v>652923</c:v>
                </c:pt>
                <c:pt idx="344">
                  <c:v>652930</c:v>
                </c:pt>
                <c:pt idx="345">
                  <c:v>652937</c:v>
                </c:pt>
                <c:pt idx="346">
                  <c:v>652944</c:v>
                </c:pt>
                <c:pt idx="347">
                  <c:v>652951</c:v>
                </c:pt>
                <c:pt idx="348">
                  <c:v>652958</c:v>
                </c:pt>
                <c:pt idx="349">
                  <c:v>652965</c:v>
                </c:pt>
                <c:pt idx="350">
                  <c:v>652972</c:v>
                </c:pt>
                <c:pt idx="351">
                  <c:v>652979</c:v>
                </c:pt>
                <c:pt idx="352">
                  <c:v>652986</c:v>
                </c:pt>
                <c:pt idx="353">
                  <c:v>652993</c:v>
                </c:pt>
                <c:pt idx="354">
                  <c:v>653000</c:v>
                </c:pt>
                <c:pt idx="355">
                  <c:v>653007</c:v>
                </c:pt>
                <c:pt idx="356">
                  <c:v>653014</c:v>
                </c:pt>
                <c:pt idx="357">
                  <c:v>653021</c:v>
                </c:pt>
                <c:pt idx="358">
                  <c:v>653028</c:v>
                </c:pt>
                <c:pt idx="359">
                  <c:v>653035</c:v>
                </c:pt>
                <c:pt idx="360">
                  <c:v>653042</c:v>
                </c:pt>
                <c:pt idx="361">
                  <c:v>653049</c:v>
                </c:pt>
                <c:pt idx="362">
                  <c:v>653056</c:v>
                </c:pt>
                <c:pt idx="363">
                  <c:v>653063</c:v>
                </c:pt>
                <c:pt idx="364">
                  <c:v>653070</c:v>
                </c:pt>
                <c:pt idx="365">
                  <c:v>653077</c:v>
                </c:pt>
                <c:pt idx="366">
                  <c:v>653084</c:v>
                </c:pt>
                <c:pt idx="367">
                  <c:v>653091</c:v>
                </c:pt>
                <c:pt idx="368">
                  <c:v>653098</c:v>
                </c:pt>
                <c:pt idx="369">
                  <c:v>653105</c:v>
                </c:pt>
                <c:pt idx="370">
                  <c:v>653112</c:v>
                </c:pt>
                <c:pt idx="371">
                  <c:v>653119</c:v>
                </c:pt>
                <c:pt idx="372">
                  <c:v>653126</c:v>
                </c:pt>
                <c:pt idx="373">
                  <c:v>653133</c:v>
                </c:pt>
                <c:pt idx="374">
                  <c:v>653140</c:v>
                </c:pt>
                <c:pt idx="375">
                  <c:v>653147</c:v>
                </c:pt>
                <c:pt idx="376">
                  <c:v>653154</c:v>
                </c:pt>
                <c:pt idx="377">
                  <c:v>653161</c:v>
                </c:pt>
                <c:pt idx="378">
                  <c:v>653168</c:v>
                </c:pt>
                <c:pt idx="379">
                  <c:v>653175</c:v>
                </c:pt>
                <c:pt idx="380">
                  <c:v>653182</c:v>
                </c:pt>
                <c:pt idx="381">
                  <c:v>653189</c:v>
                </c:pt>
                <c:pt idx="382">
                  <c:v>653196</c:v>
                </c:pt>
                <c:pt idx="383">
                  <c:v>653203</c:v>
                </c:pt>
                <c:pt idx="384">
                  <c:v>653210</c:v>
                </c:pt>
                <c:pt idx="385">
                  <c:v>653217</c:v>
                </c:pt>
                <c:pt idx="386">
                  <c:v>653224</c:v>
                </c:pt>
                <c:pt idx="387">
                  <c:v>653231</c:v>
                </c:pt>
                <c:pt idx="388">
                  <c:v>653238</c:v>
                </c:pt>
                <c:pt idx="389">
                  <c:v>653245</c:v>
                </c:pt>
                <c:pt idx="390">
                  <c:v>653252</c:v>
                </c:pt>
                <c:pt idx="391">
                  <c:v>653259</c:v>
                </c:pt>
                <c:pt idx="392">
                  <c:v>653266</c:v>
                </c:pt>
                <c:pt idx="393">
                  <c:v>653273</c:v>
                </c:pt>
                <c:pt idx="394">
                  <c:v>653280</c:v>
                </c:pt>
                <c:pt idx="395">
                  <c:v>653287</c:v>
                </c:pt>
                <c:pt idx="396">
                  <c:v>653294</c:v>
                </c:pt>
                <c:pt idx="397">
                  <c:v>653301</c:v>
                </c:pt>
                <c:pt idx="398">
                  <c:v>653308</c:v>
                </c:pt>
                <c:pt idx="399">
                  <c:v>653315</c:v>
                </c:pt>
                <c:pt idx="400">
                  <c:v>653322</c:v>
                </c:pt>
                <c:pt idx="401">
                  <c:v>653329</c:v>
                </c:pt>
                <c:pt idx="402">
                  <c:v>653336</c:v>
                </c:pt>
                <c:pt idx="403">
                  <c:v>653343</c:v>
                </c:pt>
                <c:pt idx="404">
                  <c:v>653350</c:v>
                </c:pt>
                <c:pt idx="405">
                  <c:v>653357</c:v>
                </c:pt>
                <c:pt idx="406">
                  <c:v>653364</c:v>
                </c:pt>
                <c:pt idx="407">
                  <c:v>653371</c:v>
                </c:pt>
                <c:pt idx="408">
                  <c:v>653378</c:v>
                </c:pt>
                <c:pt idx="409">
                  <c:v>653385</c:v>
                </c:pt>
                <c:pt idx="410">
                  <c:v>653392</c:v>
                </c:pt>
                <c:pt idx="411">
                  <c:v>653399</c:v>
                </c:pt>
                <c:pt idx="412">
                  <c:v>653406</c:v>
                </c:pt>
                <c:pt idx="413">
                  <c:v>653413</c:v>
                </c:pt>
                <c:pt idx="414">
                  <c:v>653420</c:v>
                </c:pt>
                <c:pt idx="415">
                  <c:v>653427</c:v>
                </c:pt>
                <c:pt idx="416">
                  <c:v>653434</c:v>
                </c:pt>
                <c:pt idx="417">
                  <c:v>653441</c:v>
                </c:pt>
                <c:pt idx="418">
                  <c:v>653448</c:v>
                </c:pt>
              </c:numCache>
            </c:numRef>
          </c:cat>
          <c:val>
            <c:numRef>
              <c:f>'New Weekly'!$T$8:$T$427</c:f>
              <c:numCache>
                <c:formatCode>_(* #,##0.00_);_(* \(#,##0.00\);_(* "-"??_);_(@_)</c:formatCode>
                <c:ptCount val="420"/>
                <c:pt idx="0" formatCode="#,##0.00">
                  <c:v>4800000</c:v>
                </c:pt>
                <c:pt idx="1">
                  <c:v>4800000</c:v>
                </c:pt>
                <c:pt idx="2">
                  <c:v>4800000</c:v>
                </c:pt>
                <c:pt idx="3">
                  <c:v>4800000</c:v>
                </c:pt>
                <c:pt idx="4">
                  <c:v>4800000</c:v>
                </c:pt>
                <c:pt idx="5">
                  <c:v>4800000</c:v>
                </c:pt>
                <c:pt idx="6">
                  <c:v>4800000</c:v>
                </c:pt>
                <c:pt idx="7">
                  <c:v>4800000</c:v>
                </c:pt>
                <c:pt idx="8">
                  <c:v>4800000</c:v>
                </c:pt>
                <c:pt idx="9">
                  <c:v>4800000</c:v>
                </c:pt>
                <c:pt idx="10">
                  <c:v>4800000</c:v>
                </c:pt>
                <c:pt idx="11">
                  <c:v>4800000</c:v>
                </c:pt>
                <c:pt idx="12">
                  <c:v>4800000</c:v>
                </c:pt>
                <c:pt idx="13">
                  <c:v>4800000</c:v>
                </c:pt>
                <c:pt idx="14">
                  <c:v>4800000</c:v>
                </c:pt>
                <c:pt idx="15">
                  <c:v>4800000</c:v>
                </c:pt>
                <c:pt idx="16">
                  <c:v>4800000</c:v>
                </c:pt>
                <c:pt idx="17">
                  <c:v>4800000</c:v>
                </c:pt>
                <c:pt idx="18">
                  <c:v>4800000</c:v>
                </c:pt>
                <c:pt idx="19">
                  <c:v>4800000</c:v>
                </c:pt>
                <c:pt idx="20">
                  <c:v>4800000</c:v>
                </c:pt>
                <c:pt idx="21">
                  <c:v>4800000</c:v>
                </c:pt>
                <c:pt idx="22">
                  <c:v>4800000</c:v>
                </c:pt>
                <c:pt idx="23">
                  <c:v>4800000</c:v>
                </c:pt>
                <c:pt idx="24">
                  <c:v>4800000</c:v>
                </c:pt>
                <c:pt idx="25">
                  <c:v>4800000</c:v>
                </c:pt>
                <c:pt idx="26">
                  <c:v>4800000</c:v>
                </c:pt>
                <c:pt idx="27">
                  <c:v>4800000</c:v>
                </c:pt>
                <c:pt idx="28">
                  <c:v>4800000</c:v>
                </c:pt>
                <c:pt idx="29">
                  <c:v>4800000</c:v>
                </c:pt>
                <c:pt idx="30">
                  <c:v>4800000</c:v>
                </c:pt>
                <c:pt idx="31">
                  <c:v>4800000</c:v>
                </c:pt>
                <c:pt idx="32">
                  <c:v>4800000</c:v>
                </c:pt>
                <c:pt idx="33">
                  <c:v>4800000</c:v>
                </c:pt>
                <c:pt idx="34">
                  <c:v>4800000</c:v>
                </c:pt>
                <c:pt idx="35">
                  <c:v>4800000</c:v>
                </c:pt>
                <c:pt idx="36">
                  <c:v>4800000</c:v>
                </c:pt>
                <c:pt idx="37">
                  <c:v>4800000</c:v>
                </c:pt>
                <c:pt idx="38">
                  <c:v>4800000</c:v>
                </c:pt>
                <c:pt idx="39">
                  <c:v>4800000</c:v>
                </c:pt>
                <c:pt idx="40">
                  <c:v>4800000</c:v>
                </c:pt>
                <c:pt idx="41">
                  <c:v>4800000</c:v>
                </c:pt>
                <c:pt idx="42">
                  <c:v>4800000</c:v>
                </c:pt>
                <c:pt idx="43">
                  <c:v>4800000</c:v>
                </c:pt>
                <c:pt idx="44">
                  <c:v>4800000</c:v>
                </c:pt>
                <c:pt idx="45">
                  <c:v>4800000</c:v>
                </c:pt>
                <c:pt idx="46">
                  <c:v>4800000</c:v>
                </c:pt>
                <c:pt idx="47">
                  <c:v>4800000</c:v>
                </c:pt>
                <c:pt idx="48">
                  <c:v>4800000</c:v>
                </c:pt>
                <c:pt idx="49">
                  <c:v>4800000</c:v>
                </c:pt>
                <c:pt idx="50">
                  <c:v>4800000</c:v>
                </c:pt>
                <c:pt idx="51">
                  <c:v>4800000</c:v>
                </c:pt>
                <c:pt idx="52">
                  <c:v>4800000</c:v>
                </c:pt>
                <c:pt idx="53">
                  <c:v>4900000</c:v>
                </c:pt>
                <c:pt idx="54">
                  <c:v>4900000</c:v>
                </c:pt>
                <c:pt idx="55">
                  <c:v>4900000</c:v>
                </c:pt>
                <c:pt idx="56">
                  <c:v>4900000</c:v>
                </c:pt>
                <c:pt idx="57">
                  <c:v>5000000</c:v>
                </c:pt>
                <c:pt idx="58">
                  <c:v>5000000</c:v>
                </c:pt>
                <c:pt idx="59">
                  <c:v>5000000</c:v>
                </c:pt>
                <c:pt idx="60">
                  <c:v>5000000</c:v>
                </c:pt>
                <c:pt idx="61">
                  <c:v>5000000</c:v>
                </c:pt>
                <c:pt idx="62">
                  <c:v>5100000</c:v>
                </c:pt>
                <c:pt idx="63">
                  <c:v>5100000</c:v>
                </c:pt>
                <c:pt idx="64">
                  <c:v>5100000</c:v>
                </c:pt>
                <c:pt idx="65">
                  <c:v>5100000</c:v>
                </c:pt>
                <c:pt idx="66">
                  <c:v>5100000</c:v>
                </c:pt>
                <c:pt idx="67">
                  <c:v>5100000</c:v>
                </c:pt>
                <c:pt idx="68">
                  <c:v>5100000</c:v>
                </c:pt>
                <c:pt idx="69">
                  <c:v>5100000</c:v>
                </c:pt>
                <c:pt idx="70">
                  <c:v>5100000</c:v>
                </c:pt>
                <c:pt idx="71">
                  <c:v>5100000</c:v>
                </c:pt>
                <c:pt idx="72">
                  <c:v>5100000</c:v>
                </c:pt>
                <c:pt idx="73">
                  <c:v>5100000</c:v>
                </c:pt>
                <c:pt idx="74">
                  <c:v>5100000</c:v>
                </c:pt>
                <c:pt idx="75">
                  <c:v>5100000</c:v>
                </c:pt>
                <c:pt idx="76">
                  <c:v>5100000</c:v>
                </c:pt>
                <c:pt idx="77">
                  <c:v>5100000</c:v>
                </c:pt>
                <c:pt idx="78">
                  <c:v>5100000</c:v>
                </c:pt>
                <c:pt idx="79">
                  <c:v>5100000</c:v>
                </c:pt>
                <c:pt idx="80">
                  <c:v>5100000</c:v>
                </c:pt>
                <c:pt idx="81">
                  <c:v>5100000</c:v>
                </c:pt>
                <c:pt idx="82">
                  <c:v>5100000</c:v>
                </c:pt>
                <c:pt idx="83">
                  <c:v>5100000</c:v>
                </c:pt>
                <c:pt idx="84">
                  <c:v>5100000</c:v>
                </c:pt>
                <c:pt idx="85">
                  <c:v>5100000</c:v>
                </c:pt>
                <c:pt idx="86">
                  <c:v>5100000</c:v>
                </c:pt>
                <c:pt idx="87">
                  <c:v>5100000</c:v>
                </c:pt>
                <c:pt idx="88">
                  <c:v>5100000</c:v>
                </c:pt>
                <c:pt idx="89">
                  <c:v>5300000</c:v>
                </c:pt>
                <c:pt idx="90">
                  <c:v>5400000</c:v>
                </c:pt>
                <c:pt idx="91">
                  <c:v>5500000</c:v>
                </c:pt>
                <c:pt idx="92">
                  <c:v>5600000</c:v>
                </c:pt>
                <c:pt idx="93">
                  <c:v>5800000</c:v>
                </c:pt>
                <c:pt idx="94">
                  <c:v>5900000</c:v>
                </c:pt>
                <c:pt idx="95">
                  <c:v>6100000</c:v>
                </c:pt>
                <c:pt idx="96">
                  <c:v>6200000</c:v>
                </c:pt>
                <c:pt idx="97">
                  <c:v>6200000</c:v>
                </c:pt>
                <c:pt idx="98">
                  <c:v>6300000</c:v>
                </c:pt>
                <c:pt idx="99">
                  <c:v>6400000</c:v>
                </c:pt>
                <c:pt idx="100">
                  <c:v>6600000</c:v>
                </c:pt>
                <c:pt idx="101">
                  <c:v>6700000</c:v>
                </c:pt>
                <c:pt idx="102">
                  <c:v>7200000</c:v>
                </c:pt>
                <c:pt idx="103">
                  <c:v>7400000</c:v>
                </c:pt>
                <c:pt idx="104">
                  <c:v>7650000</c:v>
                </c:pt>
                <c:pt idx="105">
                  <c:v>7650000</c:v>
                </c:pt>
                <c:pt idx="106">
                  <c:v>7650000</c:v>
                </c:pt>
                <c:pt idx="107">
                  <c:v>7650000</c:v>
                </c:pt>
                <c:pt idx="108">
                  <c:v>7650000</c:v>
                </c:pt>
                <c:pt idx="109">
                  <c:v>7650000</c:v>
                </c:pt>
                <c:pt idx="110">
                  <c:v>7650000</c:v>
                </c:pt>
                <c:pt idx="111">
                  <c:v>7650000</c:v>
                </c:pt>
                <c:pt idx="112">
                  <c:v>7650000</c:v>
                </c:pt>
                <c:pt idx="113">
                  <c:v>7650000</c:v>
                </c:pt>
                <c:pt idx="114">
                  <c:v>7650000</c:v>
                </c:pt>
                <c:pt idx="115">
                  <c:v>7650000</c:v>
                </c:pt>
                <c:pt idx="116">
                  <c:v>7650000</c:v>
                </c:pt>
                <c:pt idx="117">
                  <c:v>7650000</c:v>
                </c:pt>
                <c:pt idx="118">
                  <c:v>7650000</c:v>
                </c:pt>
                <c:pt idx="119">
                  <c:v>7650000</c:v>
                </c:pt>
                <c:pt idx="120">
                  <c:v>7650000</c:v>
                </c:pt>
                <c:pt idx="121">
                  <c:v>7650000</c:v>
                </c:pt>
                <c:pt idx="122">
                  <c:v>7650000</c:v>
                </c:pt>
                <c:pt idx="123">
                  <c:v>7650000</c:v>
                </c:pt>
                <c:pt idx="124">
                  <c:v>7650000</c:v>
                </c:pt>
                <c:pt idx="125">
                  <c:v>7650000</c:v>
                </c:pt>
                <c:pt idx="126">
                  <c:v>7650000</c:v>
                </c:pt>
                <c:pt idx="127">
                  <c:v>7650000</c:v>
                </c:pt>
                <c:pt idx="128">
                  <c:v>7650000</c:v>
                </c:pt>
                <c:pt idx="129">
                  <c:v>7650000</c:v>
                </c:pt>
                <c:pt idx="130">
                  <c:v>7650000</c:v>
                </c:pt>
                <c:pt idx="131">
                  <c:v>7650000</c:v>
                </c:pt>
                <c:pt idx="132">
                  <c:v>7650000</c:v>
                </c:pt>
                <c:pt idx="133">
                  <c:v>7650000</c:v>
                </c:pt>
                <c:pt idx="134">
                  <c:v>7650000</c:v>
                </c:pt>
                <c:pt idx="135">
                  <c:v>7650000</c:v>
                </c:pt>
                <c:pt idx="136">
                  <c:v>7650000</c:v>
                </c:pt>
                <c:pt idx="137">
                  <c:v>7650000</c:v>
                </c:pt>
                <c:pt idx="138">
                  <c:v>7650000</c:v>
                </c:pt>
                <c:pt idx="139">
                  <c:v>7650000</c:v>
                </c:pt>
                <c:pt idx="140">
                  <c:v>7650000</c:v>
                </c:pt>
                <c:pt idx="141">
                  <c:v>7650000</c:v>
                </c:pt>
                <c:pt idx="142">
                  <c:v>7650000</c:v>
                </c:pt>
                <c:pt idx="143">
                  <c:v>7650000</c:v>
                </c:pt>
                <c:pt idx="144">
                  <c:v>7650000</c:v>
                </c:pt>
                <c:pt idx="145">
                  <c:v>7650000</c:v>
                </c:pt>
                <c:pt idx="146">
                  <c:v>7650000</c:v>
                </c:pt>
                <c:pt idx="147">
                  <c:v>7650000</c:v>
                </c:pt>
                <c:pt idx="148">
                  <c:v>7650000</c:v>
                </c:pt>
                <c:pt idx="149">
                  <c:v>7650000</c:v>
                </c:pt>
                <c:pt idx="150">
                  <c:v>7650000</c:v>
                </c:pt>
                <c:pt idx="151">
                  <c:v>7650000</c:v>
                </c:pt>
                <c:pt idx="152">
                  <c:v>7650000</c:v>
                </c:pt>
                <c:pt idx="153">
                  <c:v>7650000</c:v>
                </c:pt>
                <c:pt idx="154">
                  <c:v>7650000</c:v>
                </c:pt>
                <c:pt idx="155">
                  <c:v>7650000</c:v>
                </c:pt>
                <c:pt idx="156">
                  <c:v>7650000</c:v>
                </c:pt>
                <c:pt idx="157">
                  <c:v>7650000</c:v>
                </c:pt>
                <c:pt idx="158">
                  <c:v>7650000</c:v>
                </c:pt>
                <c:pt idx="159">
                  <c:v>7650000</c:v>
                </c:pt>
                <c:pt idx="160">
                  <c:v>7650000</c:v>
                </c:pt>
                <c:pt idx="161">
                  <c:v>7650000</c:v>
                </c:pt>
                <c:pt idx="162">
                  <c:v>7650000</c:v>
                </c:pt>
                <c:pt idx="163">
                  <c:v>7650000</c:v>
                </c:pt>
                <c:pt idx="164">
                  <c:v>7650000</c:v>
                </c:pt>
                <c:pt idx="165">
                  <c:v>7650000</c:v>
                </c:pt>
                <c:pt idx="166">
                  <c:v>7650000</c:v>
                </c:pt>
                <c:pt idx="167">
                  <c:v>7650000</c:v>
                </c:pt>
                <c:pt idx="168">
                  <c:v>7650000</c:v>
                </c:pt>
                <c:pt idx="169">
                  <c:v>7650000</c:v>
                </c:pt>
                <c:pt idx="170">
                  <c:v>7650000</c:v>
                </c:pt>
                <c:pt idx="171">
                  <c:v>7650000</c:v>
                </c:pt>
                <c:pt idx="172">
                  <c:v>7650000</c:v>
                </c:pt>
                <c:pt idx="173">
                  <c:v>7650000</c:v>
                </c:pt>
                <c:pt idx="174">
                  <c:v>7650000</c:v>
                </c:pt>
                <c:pt idx="175">
                  <c:v>7650000</c:v>
                </c:pt>
                <c:pt idx="176">
                  <c:v>7650000</c:v>
                </c:pt>
                <c:pt idx="177">
                  <c:v>7650000</c:v>
                </c:pt>
                <c:pt idx="178">
                  <c:v>7650000</c:v>
                </c:pt>
                <c:pt idx="179">
                  <c:v>7650000</c:v>
                </c:pt>
                <c:pt idx="180">
                  <c:v>7650000</c:v>
                </c:pt>
                <c:pt idx="181">
                  <c:v>7650000</c:v>
                </c:pt>
                <c:pt idx="182">
                  <c:v>7650000</c:v>
                </c:pt>
                <c:pt idx="183">
                  <c:v>7650000</c:v>
                </c:pt>
                <c:pt idx="184">
                  <c:v>7650000</c:v>
                </c:pt>
                <c:pt idx="185">
                  <c:v>7650000</c:v>
                </c:pt>
                <c:pt idx="186">
                  <c:v>7650000</c:v>
                </c:pt>
                <c:pt idx="187">
                  <c:v>7650000</c:v>
                </c:pt>
                <c:pt idx="188">
                  <c:v>7650000</c:v>
                </c:pt>
                <c:pt idx="189">
                  <c:v>7650000</c:v>
                </c:pt>
                <c:pt idx="190">
                  <c:v>7650000</c:v>
                </c:pt>
                <c:pt idx="191">
                  <c:v>7650000</c:v>
                </c:pt>
                <c:pt idx="192">
                  <c:v>7650000</c:v>
                </c:pt>
                <c:pt idx="193">
                  <c:v>7650000</c:v>
                </c:pt>
                <c:pt idx="194">
                  <c:v>7650000</c:v>
                </c:pt>
                <c:pt idx="195">
                  <c:v>7650000</c:v>
                </c:pt>
                <c:pt idx="196">
                  <c:v>7650000</c:v>
                </c:pt>
                <c:pt idx="197">
                  <c:v>7650000</c:v>
                </c:pt>
                <c:pt idx="198">
                  <c:v>7650000</c:v>
                </c:pt>
                <c:pt idx="199">
                  <c:v>7650000</c:v>
                </c:pt>
                <c:pt idx="200">
                  <c:v>7650000</c:v>
                </c:pt>
                <c:pt idx="201">
                  <c:v>7650000</c:v>
                </c:pt>
                <c:pt idx="202">
                  <c:v>7650000</c:v>
                </c:pt>
                <c:pt idx="203">
                  <c:v>7650000</c:v>
                </c:pt>
                <c:pt idx="204">
                  <c:v>7650000</c:v>
                </c:pt>
                <c:pt idx="205">
                  <c:v>7650000</c:v>
                </c:pt>
                <c:pt idx="206">
                  <c:v>7650000</c:v>
                </c:pt>
                <c:pt idx="207">
                  <c:v>7650000</c:v>
                </c:pt>
                <c:pt idx="208">
                  <c:v>7650000</c:v>
                </c:pt>
                <c:pt idx="209">
                  <c:v>7650000</c:v>
                </c:pt>
                <c:pt idx="210">
                  <c:v>7650000</c:v>
                </c:pt>
                <c:pt idx="211">
                  <c:v>7650000</c:v>
                </c:pt>
                <c:pt idx="212">
                  <c:v>7650000</c:v>
                </c:pt>
                <c:pt idx="213">
                  <c:v>7650000</c:v>
                </c:pt>
                <c:pt idx="214">
                  <c:v>7650000</c:v>
                </c:pt>
                <c:pt idx="215">
                  <c:v>7650000</c:v>
                </c:pt>
                <c:pt idx="216">
                  <c:v>7650000</c:v>
                </c:pt>
                <c:pt idx="217">
                  <c:v>7650000</c:v>
                </c:pt>
                <c:pt idx="218">
                  <c:v>7650000</c:v>
                </c:pt>
                <c:pt idx="219">
                  <c:v>7650000</c:v>
                </c:pt>
                <c:pt idx="220">
                  <c:v>7650000</c:v>
                </c:pt>
                <c:pt idx="221">
                  <c:v>7650000</c:v>
                </c:pt>
                <c:pt idx="222">
                  <c:v>7650000</c:v>
                </c:pt>
                <c:pt idx="223">
                  <c:v>7650000</c:v>
                </c:pt>
                <c:pt idx="224">
                  <c:v>7650000</c:v>
                </c:pt>
                <c:pt idx="225">
                  <c:v>7650000</c:v>
                </c:pt>
                <c:pt idx="226">
                  <c:v>7650000</c:v>
                </c:pt>
                <c:pt idx="227">
                  <c:v>7650000</c:v>
                </c:pt>
                <c:pt idx="228">
                  <c:v>7650000</c:v>
                </c:pt>
                <c:pt idx="229">
                  <c:v>7650000</c:v>
                </c:pt>
                <c:pt idx="230">
                  <c:v>7650000</c:v>
                </c:pt>
                <c:pt idx="231">
                  <c:v>7650000</c:v>
                </c:pt>
                <c:pt idx="232">
                  <c:v>7650000</c:v>
                </c:pt>
                <c:pt idx="233">
                  <c:v>7650000</c:v>
                </c:pt>
                <c:pt idx="234">
                  <c:v>7650000</c:v>
                </c:pt>
                <c:pt idx="235">
                  <c:v>7650000</c:v>
                </c:pt>
                <c:pt idx="236">
                  <c:v>7650000</c:v>
                </c:pt>
                <c:pt idx="237">
                  <c:v>7650000</c:v>
                </c:pt>
                <c:pt idx="238">
                  <c:v>7650000</c:v>
                </c:pt>
                <c:pt idx="239">
                  <c:v>7650000</c:v>
                </c:pt>
                <c:pt idx="240">
                  <c:v>7650000</c:v>
                </c:pt>
                <c:pt idx="241">
                  <c:v>7650000</c:v>
                </c:pt>
                <c:pt idx="242">
                  <c:v>7650000</c:v>
                </c:pt>
                <c:pt idx="243">
                  <c:v>7650000</c:v>
                </c:pt>
                <c:pt idx="244">
                  <c:v>7650000</c:v>
                </c:pt>
                <c:pt idx="245">
                  <c:v>7650000</c:v>
                </c:pt>
                <c:pt idx="246">
                  <c:v>7650000</c:v>
                </c:pt>
                <c:pt idx="247">
                  <c:v>7650000</c:v>
                </c:pt>
                <c:pt idx="248">
                  <c:v>7650000</c:v>
                </c:pt>
                <c:pt idx="249">
                  <c:v>7650000</c:v>
                </c:pt>
                <c:pt idx="250">
                  <c:v>7650000</c:v>
                </c:pt>
                <c:pt idx="251">
                  <c:v>7650000</c:v>
                </c:pt>
                <c:pt idx="252">
                  <c:v>7650000</c:v>
                </c:pt>
                <c:pt idx="253">
                  <c:v>7650000</c:v>
                </c:pt>
                <c:pt idx="254">
                  <c:v>7650000</c:v>
                </c:pt>
                <c:pt idx="255">
                  <c:v>7650000</c:v>
                </c:pt>
                <c:pt idx="256">
                  <c:v>7650000</c:v>
                </c:pt>
                <c:pt idx="257">
                  <c:v>7650000</c:v>
                </c:pt>
                <c:pt idx="258">
                  <c:v>7650000</c:v>
                </c:pt>
                <c:pt idx="259">
                  <c:v>7650000</c:v>
                </c:pt>
                <c:pt idx="260">
                  <c:v>7650000</c:v>
                </c:pt>
                <c:pt idx="261">
                  <c:v>7650000</c:v>
                </c:pt>
                <c:pt idx="262">
                  <c:v>7650000</c:v>
                </c:pt>
                <c:pt idx="263">
                  <c:v>7650000</c:v>
                </c:pt>
                <c:pt idx="264">
                  <c:v>7650000</c:v>
                </c:pt>
                <c:pt idx="265">
                  <c:v>7650000</c:v>
                </c:pt>
                <c:pt idx="266">
                  <c:v>7650000</c:v>
                </c:pt>
                <c:pt idx="267">
                  <c:v>7650000</c:v>
                </c:pt>
                <c:pt idx="268">
                  <c:v>7650000</c:v>
                </c:pt>
                <c:pt idx="269">
                  <c:v>7650000</c:v>
                </c:pt>
                <c:pt idx="270">
                  <c:v>7650000</c:v>
                </c:pt>
                <c:pt idx="271">
                  <c:v>7650000</c:v>
                </c:pt>
                <c:pt idx="272">
                  <c:v>7650000</c:v>
                </c:pt>
                <c:pt idx="273">
                  <c:v>7650000</c:v>
                </c:pt>
                <c:pt idx="274">
                  <c:v>7650000</c:v>
                </c:pt>
                <c:pt idx="275">
                  <c:v>7650000</c:v>
                </c:pt>
                <c:pt idx="276">
                  <c:v>7650000</c:v>
                </c:pt>
                <c:pt idx="277">
                  <c:v>7650000</c:v>
                </c:pt>
                <c:pt idx="278">
                  <c:v>7650000</c:v>
                </c:pt>
                <c:pt idx="279">
                  <c:v>7650000</c:v>
                </c:pt>
                <c:pt idx="280">
                  <c:v>7650000</c:v>
                </c:pt>
                <c:pt idx="281">
                  <c:v>7650000</c:v>
                </c:pt>
                <c:pt idx="282">
                  <c:v>7650000</c:v>
                </c:pt>
                <c:pt idx="283">
                  <c:v>7650000</c:v>
                </c:pt>
                <c:pt idx="284">
                  <c:v>7650000</c:v>
                </c:pt>
                <c:pt idx="285">
                  <c:v>7650000</c:v>
                </c:pt>
                <c:pt idx="286">
                  <c:v>7650000</c:v>
                </c:pt>
                <c:pt idx="287">
                  <c:v>7650000</c:v>
                </c:pt>
                <c:pt idx="288">
                  <c:v>7650000</c:v>
                </c:pt>
                <c:pt idx="289">
                  <c:v>7650000</c:v>
                </c:pt>
                <c:pt idx="290">
                  <c:v>7650000</c:v>
                </c:pt>
                <c:pt idx="291">
                  <c:v>7650000</c:v>
                </c:pt>
                <c:pt idx="292">
                  <c:v>7650000</c:v>
                </c:pt>
                <c:pt idx="293">
                  <c:v>7650000</c:v>
                </c:pt>
                <c:pt idx="294">
                  <c:v>7650000</c:v>
                </c:pt>
                <c:pt idx="295">
                  <c:v>7650000</c:v>
                </c:pt>
                <c:pt idx="296">
                  <c:v>7650000</c:v>
                </c:pt>
                <c:pt idx="297">
                  <c:v>7650000</c:v>
                </c:pt>
                <c:pt idx="298">
                  <c:v>7650000</c:v>
                </c:pt>
                <c:pt idx="299">
                  <c:v>7650000</c:v>
                </c:pt>
                <c:pt idx="300">
                  <c:v>7650000</c:v>
                </c:pt>
                <c:pt idx="301">
                  <c:v>7650000</c:v>
                </c:pt>
                <c:pt idx="302">
                  <c:v>7650000</c:v>
                </c:pt>
                <c:pt idx="303">
                  <c:v>7650000</c:v>
                </c:pt>
                <c:pt idx="304">
                  <c:v>7650000</c:v>
                </c:pt>
                <c:pt idx="305">
                  <c:v>7650000</c:v>
                </c:pt>
                <c:pt idx="306">
                  <c:v>7491000</c:v>
                </c:pt>
                <c:pt idx="307">
                  <c:v>7491000</c:v>
                </c:pt>
                <c:pt idx="308">
                  <c:v>7491000</c:v>
                </c:pt>
                <c:pt idx="309">
                  <c:v>7491000</c:v>
                </c:pt>
                <c:pt idx="310">
                  <c:v>7491000</c:v>
                </c:pt>
                <c:pt idx="311">
                  <c:v>7491000</c:v>
                </c:pt>
                <c:pt idx="312">
                  <c:v>7420500</c:v>
                </c:pt>
                <c:pt idx="313">
                  <c:v>7420500</c:v>
                </c:pt>
                <c:pt idx="314">
                  <c:v>7420500</c:v>
                </c:pt>
                <c:pt idx="315">
                  <c:v>7420500</c:v>
                </c:pt>
                <c:pt idx="316">
                  <c:v>7420500</c:v>
                </c:pt>
                <c:pt idx="317">
                  <c:v>7420500</c:v>
                </c:pt>
                <c:pt idx="318">
                  <c:v>7420500</c:v>
                </c:pt>
                <c:pt idx="319">
                  <c:v>7420500</c:v>
                </c:pt>
                <c:pt idx="320">
                  <c:v>7420500</c:v>
                </c:pt>
                <c:pt idx="321">
                  <c:v>7420500</c:v>
                </c:pt>
                <c:pt idx="322">
                  <c:v>7420500</c:v>
                </c:pt>
                <c:pt idx="323">
                  <c:v>7420500</c:v>
                </c:pt>
                <c:pt idx="324">
                  <c:v>7420500</c:v>
                </c:pt>
                <c:pt idx="325">
                  <c:v>7420500</c:v>
                </c:pt>
                <c:pt idx="326">
                  <c:v>7420500</c:v>
                </c:pt>
                <c:pt idx="327">
                  <c:v>7420500</c:v>
                </c:pt>
                <c:pt idx="328">
                  <c:v>7420500</c:v>
                </c:pt>
                <c:pt idx="329">
                  <c:v>7420500</c:v>
                </c:pt>
                <c:pt idx="330">
                  <c:v>7420500</c:v>
                </c:pt>
                <c:pt idx="331">
                  <c:v>7420500</c:v>
                </c:pt>
                <c:pt idx="332">
                  <c:v>7420500</c:v>
                </c:pt>
                <c:pt idx="333">
                  <c:v>7420500</c:v>
                </c:pt>
                <c:pt idx="334">
                  <c:v>7420500</c:v>
                </c:pt>
                <c:pt idx="335">
                  <c:v>7420500</c:v>
                </c:pt>
                <c:pt idx="336">
                  <c:v>7420500</c:v>
                </c:pt>
                <c:pt idx="337">
                  <c:v>7420500</c:v>
                </c:pt>
                <c:pt idx="338">
                  <c:v>7420500</c:v>
                </c:pt>
                <c:pt idx="339">
                  <c:v>7420500</c:v>
                </c:pt>
                <c:pt idx="340">
                  <c:v>7420500</c:v>
                </c:pt>
                <c:pt idx="341">
                  <c:v>7420500</c:v>
                </c:pt>
                <c:pt idx="342">
                  <c:v>7420500</c:v>
                </c:pt>
                <c:pt idx="343">
                  <c:v>7420500</c:v>
                </c:pt>
                <c:pt idx="344">
                  <c:v>7420500</c:v>
                </c:pt>
                <c:pt idx="345">
                  <c:v>7420500</c:v>
                </c:pt>
                <c:pt idx="346">
                  <c:v>7420500</c:v>
                </c:pt>
                <c:pt idx="347">
                  <c:v>7420500</c:v>
                </c:pt>
                <c:pt idx="348">
                  <c:v>7420500</c:v>
                </c:pt>
                <c:pt idx="349">
                  <c:v>7420500</c:v>
                </c:pt>
                <c:pt idx="350">
                  <c:v>7420500</c:v>
                </c:pt>
                <c:pt idx="351">
                  <c:v>7420500</c:v>
                </c:pt>
                <c:pt idx="352">
                  <c:v>7420500</c:v>
                </c:pt>
                <c:pt idx="353">
                  <c:v>7420500</c:v>
                </c:pt>
                <c:pt idx="354">
                  <c:v>7420500</c:v>
                </c:pt>
                <c:pt idx="355">
                  <c:v>7420500</c:v>
                </c:pt>
                <c:pt idx="356">
                  <c:v>7420500</c:v>
                </c:pt>
                <c:pt idx="357">
                  <c:v>7420500</c:v>
                </c:pt>
                <c:pt idx="358">
                  <c:v>7420500</c:v>
                </c:pt>
                <c:pt idx="359">
                  <c:v>7420500</c:v>
                </c:pt>
                <c:pt idx="360">
                  <c:v>7420500</c:v>
                </c:pt>
                <c:pt idx="361">
                  <c:v>7420500</c:v>
                </c:pt>
                <c:pt idx="362">
                  <c:v>7420500</c:v>
                </c:pt>
                <c:pt idx="363">
                  <c:v>7420500</c:v>
                </c:pt>
                <c:pt idx="364">
                  <c:v>8414127.875</c:v>
                </c:pt>
                <c:pt idx="365">
                  <c:v>8414127.875</c:v>
                </c:pt>
                <c:pt idx="366">
                  <c:v>8414127.875</c:v>
                </c:pt>
                <c:pt idx="367">
                  <c:v>8414127.875</c:v>
                </c:pt>
                <c:pt idx="368">
                  <c:v>8414127.875</c:v>
                </c:pt>
                <c:pt idx="369">
                  <c:v>8414127.875</c:v>
                </c:pt>
                <c:pt idx="370">
                  <c:v>8414127.875</c:v>
                </c:pt>
                <c:pt idx="371">
                  <c:v>8414127.875</c:v>
                </c:pt>
                <c:pt idx="372">
                  <c:v>9114127.875</c:v>
                </c:pt>
                <c:pt idx="373">
                  <c:v>9114127.875</c:v>
                </c:pt>
                <c:pt idx="374">
                  <c:v>9114127.875</c:v>
                </c:pt>
                <c:pt idx="375">
                  <c:v>9114127.875</c:v>
                </c:pt>
                <c:pt idx="376">
                  <c:v>9114127.875</c:v>
                </c:pt>
                <c:pt idx="377">
                  <c:v>9114127.875</c:v>
                </c:pt>
                <c:pt idx="378">
                  <c:v>9114127.875</c:v>
                </c:pt>
                <c:pt idx="379">
                  <c:v>9114127.875</c:v>
                </c:pt>
                <c:pt idx="380">
                  <c:v>8884627.875</c:v>
                </c:pt>
                <c:pt idx="381">
                  <c:v>8884627.875</c:v>
                </c:pt>
                <c:pt idx="382">
                  <c:v>8884627.875</c:v>
                </c:pt>
                <c:pt idx="383">
                  <c:v>8884627.875</c:v>
                </c:pt>
                <c:pt idx="384">
                  <c:v>8884627.875</c:v>
                </c:pt>
                <c:pt idx="385">
                  <c:v>8884627.875</c:v>
                </c:pt>
                <c:pt idx="386">
                  <c:v>8884627.875</c:v>
                </c:pt>
                <c:pt idx="387">
                  <c:v>8884627.875</c:v>
                </c:pt>
                <c:pt idx="388">
                  <c:v>8884627.875</c:v>
                </c:pt>
                <c:pt idx="389">
                  <c:v>8684627.875</c:v>
                </c:pt>
                <c:pt idx="390">
                  <c:v>8684627.875</c:v>
                </c:pt>
                <c:pt idx="391">
                  <c:v>8684627.875</c:v>
                </c:pt>
                <c:pt idx="392">
                  <c:v>8684627.875</c:v>
                </c:pt>
                <c:pt idx="393">
                  <c:v>8684627.875</c:v>
                </c:pt>
                <c:pt idx="394">
                  <c:v>8684627.875</c:v>
                </c:pt>
                <c:pt idx="395">
                  <c:v>8684627.875</c:v>
                </c:pt>
                <c:pt idx="396">
                  <c:v>8684627.875</c:v>
                </c:pt>
                <c:pt idx="397">
                  <c:v>8684627.875</c:v>
                </c:pt>
                <c:pt idx="398">
                  <c:v>8684627.875</c:v>
                </c:pt>
                <c:pt idx="399">
                  <c:v>8684627.875</c:v>
                </c:pt>
                <c:pt idx="400">
                  <c:v>8684627.875</c:v>
                </c:pt>
                <c:pt idx="401">
                  <c:v>8684627.875</c:v>
                </c:pt>
                <c:pt idx="402">
                  <c:v>8684627.875</c:v>
                </c:pt>
                <c:pt idx="403">
                  <c:v>8684627.875</c:v>
                </c:pt>
                <c:pt idx="404">
                  <c:v>8684627.875</c:v>
                </c:pt>
                <c:pt idx="405">
                  <c:v>8684627.875</c:v>
                </c:pt>
                <c:pt idx="406">
                  <c:v>8684627.875</c:v>
                </c:pt>
                <c:pt idx="407">
                  <c:v>8684627.875</c:v>
                </c:pt>
                <c:pt idx="408">
                  <c:v>8684627.875</c:v>
                </c:pt>
                <c:pt idx="409">
                  <c:v>8684627.875</c:v>
                </c:pt>
                <c:pt idx="410">
                  <c:v>8684627.875</c:v>
                </c:pt>
                <c:pt idx="411">
                  <c:v>8684627.875</c:v>
                </c:pt>
                <c:pt idx="412">
                  <c:v>8684627.875</c:v>
                </c:pt>
                <c:pt idx="413">
                  <c:v>8684627.875</c:v>
                </c:pt>
                <c:pt idx="414">
                  <c:v>8684627.875</c:v>
                </c:pt>
                <c:pt idx="415">
                  <c:v>8684627.875</c:v>
                </c:pt>
                <c:pt idx="416">
                  <c:v>8684627.875</c:v>
                </c:pt>
                <c:pt idx="417">
                  <c:v>8684627.875</c:v>
                </c:pt>
                <c:pt idx="418">
                  <c:v>8684627.875</c:v>
                </c:pt>
                <c:pt idx="419">
                  <c:v>8684627.875</c:v>
                </c:pt>
              </c:numCache>
            </c:numRef>
          </c:val>
        </c:ser>
        <c:ser>
          <c:idx val="3"/>
          <c:order val="1"/>
          <c:tx>
            <c:v>Amsterdam</c:v>
          </c:tx>
          <c:spPr>
            <a:solidFill>
              <a:schemeClr val="accent2">
                <a:lumMod val="75000"/>
                <a:alpha val="50000"/>
              </a:schemeClr>
            </a:solidFill>
            <a:ln w="9525">
              <a:solidFill>
                <a:schemeClr val="tx1"/>
              </a:solidFill>
            </a:ln>
          </c:spPr>
          <c:val>
            <c:numRef>
              <c:f>'New Weekly'!$Z$8:$Z$427</c:f>
              <c:numCache>
                <c:formatCode>_(* #,##0.00_);_(* \(#,##0.00\);_(* "-"??_);_(@_)</c:formatCode>
                <c:ptCount val="420"/>
                <c:pt idx="0" formatCode="#,##0.00">
                  <c:v>585000</c:v>
                </c:pt>
                <c:pt idx="1">
                  <c:v>585000</c:v>
                </c:pt>
                <c:pt idx="2">
                  <c:v>585000</c:v>
                </c:pt>
                <c:pt idx="3">
                  <c:v>585000</c:v>
                </c:pt>
                <c:pt idx="4">
                  <c:v>585000</c:v>
                </c:pt>
                <c:pt idx="5">
                  <c:v>585000</c:v>
                </c:pt>
                <c:pt idx="6">
                  <c:v>585000</c:v>
                </c:pt>
                <c:pt idx="7">
                  <c:v>585000</c:v>
                </c:pt>
                <c:pt idx="8">
                  <c:v>585000</c:v>
                </c:pt>
                <c:pt idx="9">
                  <c:v>585000</c:v>
                </c:pt>
                <c:pt idx="10">
                  <c:v>585000</c:v>
                </c:pt>
                <c:pt idx="11">
                  <c:v>585000</c:v>
                </c:pt>
                <c:pt idx="12">
                  <c:v>585000</c:v>
                </c:pt>
                <c:pt idx="13">
                  <c:v>585000</c:v>
                </c:pt>
                <c:pt idx="14">
                  <c:v>585000</c:v>
                </c:pt>
                <c:pt idx="15">
                  <c:v>585000</c:v>
                </c:pt>
                <c:pt idx="16">
                  <c:v>585000</c:v>
                </c:pt>
                <c:pt idx="17">
                  <c:v>585000</c:v>
                </c:pt>
                <c:pt idx="18">
                  <c:v>585000</c:v>
                </c:pt>
                <c:pt idx="19">
                  <c:v>585000</c:v>
                </c:pt>
                <c:pt idx="20">
                  <c:v>585000</c:v>
                </c:pt>
                <c:pt idx="21">
                  <c:v>585000</c:v>
                </c:pt>
                <c:pt idx="22">
                  <c:v>585000</c:v>
                </c:pt>
                <c:pt idx="23">
                  <c:v>585000</c:v>
                </c:pt>
                <c:pt idx="24">
                  <c:v>585000</c:v>
                </c:pt>
                <c:pt idx="25">
                  <c:v>585000</c:v>
                </c:pt>
                <c:pt idx="26">
                  <c:v>585000</c:v>
                </c:pt>
                <c:pt idx="27">
                  <c:v>585000</c:v>
                </c:pt>
                <c:pt idx="28">
                  <c:v>585000</c:v>
                </c:pt>
                <c:pt idx="29">
                  <c:v>585000</c:v>
                </c:pt>
                <c:pt idx="30">
                  <c:v>585000</c:v>
                </c:pt>
                <c:pt idx="31">
                  <c:v>585000</c:v>
                </c:pt>
                <c:pt idx="32">
                  <c:v>585000</c:v>
                </c:pt>
                <c:pt idx="33">
                  <c:v>585000</c:v>
                </c:pt>
                <c:pt idx="34">
                  <c:v>585000</c:v>
                </c:pt>
                <c:pt idx="35">
                  <c:v>585000</c:v>
                </c:pt>
                <c:pt idx="36">
                  <c:v>585000</c:v>
                </c:pt>
                <c:pt idx="37">
                  <c:v>585000</c:v>
                </c:pt>
                <c:pt idx="38">
                  <c:v>585000</c:v>
                </c:pt>
                <c:pt idx="39">
                  <c:v>585000</c:v>
                </c:pt>
                <c:pt idx="40">
                  <c:v>585000</c:v>
                </c:pt>
                <c:pt idx="41">
                  <c:v>585000</c:v>
                </c:pt>
                <c:pt idx="42">
                  <c:v>585000</c:v>
                </c:pt>
                <c:pt idx="43">
                  <c:v>585000</c:v>
                </c:pt>
                <c:pt idx="44">
                  <c:v>785000</c:v>
                </c:pt>
                <c:pt idx="45">
                  <c:v>785000</c:v>
                </c:pt>
                <c:pt idx="46">
                  <c:v>785000</c:v>
                </c:pt>
                <c:pt idx="47">
                  <c:v>785000</c:v>
                </c:pt>
                <c:pt idx="48">
                  <c:v>785000</c:v>
                </c:pt>
                <c:pt idx="49">
                  <c:v>785000</c:v>
                </c:pt>
                <c:pt idx="50">
                  <c:v>785000</c:v>
                </c:pt>
                <c:pt idx="51">
                  <c:v>785000</c:v>
                </c:pt>
                <c:pt idx="52">
                  <c:v>785000</c:v>
                </c:pt>
                <c:pt idx="53">
                  <c:v>785000</c:v>
                </c:pt>
                <c:pt idx="54">
                  <c:v>785000</c:v>
                </c:pt>
                <c:pt idx="55">
                  <c:v>785000</c:v>
                </c:pt>
                <c:pt idx="56">
                  <c:v>785000</c:v>
                </c:pt>
                <c:pt idx="57">
                  <c:v>785000</c:v>
                </c:pt>
                <c:pt idx="58">
                  <c:v>785000</c:v>
                </c:pt>
                <c:pt idx="59">
                  <c:v>785000</c:v>
                </c:pt>
                <c:pt idx="60">
                  <c:v>785000</c:v>
                </c:pt>
                <c:pt idx="61">
                  <c:v>785000</c:v>
                </c:pt>
                <c:pt idx="62">
                  <c:v>785000</c:v>
                </c:pt>
                <c:pt idx="63">
                  <c:v>785000</c:v>
                </c:pt>
                <c:pt idx="64">
                  <c:v>785000</c:v>
                </c:pt>
                <c:pt idx="65">
                  <c:v>785000</c:v>
                </c:pt>
                <c:pt idx="66">
                  <c:v>785000</c:v>
                </c:pt>
                <c:pt idx="67">
                  <c:v>785000</c:v>
                </c:pt>
                <c:pt idx="68">
                  <c:v>785000</c:v>
                </c:pt>
                <c:pt idx="69">
                  <c:v>785000</c:v>
                </c:pt>
                <c:pt idx="70">
                  <c:v>785000</c:v>
                </c:pt>
                <c:pt idx="71">
                  <c:v>785000</c:v>
                </c:pt>
                <c:pt idx="72">
                  <c:v>785000</c:v>
                </c:pt>
                <c:pt idx="73">
                  <c:v>785000</c:v>
                </c:pt>
                <c:pt idx="74">
                  <c:v>785000</c:v>
                </c:pt>
                <c:pt idx="75">
                  <c:v>785000</c:v>
                </c:pt>
                <c:pt idx="76">
                  <c:v>785000</c:v>
                </c:pt>
                <c:pt idx="77">
                  <c:v>785000</c:v>
                </c:pt>
                <c:pt idx="78">
                  <c:v>785000</c:v>
                </c:pt>
                <c:pt idx="79">
                  <c:v>785000</c:v>
                </c:pt>
                <c:pt idx="80">
                  <c:v>785000</c:v>
                </c:pt>
                <c:pt idx="81">
                  <c:v>785000</c:v>
                </c:pt>
                <c:pt idx="82">
                  <c:v>785000</c:v>
                </c:pt>
                <c:pt idx="83">
                  <c:v>785000</c:v>
                </c:pt>
                <c:pt idx="84">
                  <c:v>785000</c:v>
                </c:pt>
                <c:pt idx="85">
                  <c:v>785000</c:v>
                </c:pt>
                <c:pt idx="86">
                  <c:v>785000</c:v>
                </c:pt>
                <c:pt idx="87">
                  <c:v>785000</c:v>
                </c:pt>
                <c:pt idx="88">
                  <c:v>785000</c:v>
                </c:pt>
                <c:pt idx="89">
                  <c:v>785000</c:v>
                </c:pt>
                <c:pt idx="90">
                  <c:v>785000</c:v>
                </c:pt>
                <c:pt idx="91">
                  <c:v>785000</c:v>
                </c:pt>
                <c:pt idx="92">
                  <c:v>785000</c:v>
                </c:pt>
                <c:pt idx="93">
                  <c:v>785000</c:v>
                </c:pt>
                <c:pt idx="94">
                  <c:v>785000</c:v>
                </c:pt>
                <c:pt idx="95">
                  <c:v>785000</c:v>
                </c:pt>
                <c:pt idx="96">
                  <c:v>785000</c:v>
                </c:pt>
                <c:pt idx="97">
                  <c:v>785000</c:v>
                </c:pt>
                <c:pt idx="98">
                  <c:v>785000</c:v>
                </c:pt>
                <c:pt idx="99">
                  <c:v>785000</c:v>
                </c:pt>
                <c:pt idx="100">
                  <c:v>785000</c:v>
                </c:pt>
                <c:pt idx="101">
                  <c:v>785000</c:v>
                </c:pt>
                <c:pt idx="102">
                  <c:v>785000</c:v>
                </c:pt>
                <c:pt idx="103">
                  <c:v>785000</c:v>
                </c:pt>
                <c:pt idx="104">
                  <c:v>1139857.1499999999</c:v>
                </c:pt>
                <c:pt idx="105">
                  <c:v>1139857.1499999999</c:v>
                </c:pt>
                <c:pt idx="106">
                  <c:v>1139857.1499999999</c:v>
                </c:pt>
                <c:pt idx="107">
                  <c:v>1139857.1499999999</c:v>
                </c:pt>
                <c:pt idx="108">
                  <c:v>1139857.1499999999</c:v>
                </c:pt>
                <c:pt idx="109">
                  <c:v>1239857.1499999999</c:v>
                </c:pt>
                <c:pt idx="110">
                  <c:v>1239857.1499999999</c:v>
                </c:pt>
                <c:pt idx="111">
                  <c:v>1339857.1499999999</c:v>
                </c:pt>
                <c:pt idx="112">
                  <c:v>1339857.1499999999</c:v>
                </c:pt>
                <c:pt idx="113">
                  <c:v>1439857.15</c:v>
                </c:pt>
                <c:pt idx="114">
                  <c:v>1439857.15</c:v>
                </c:pt>
                <c:pt idx="115">
                  <c:v>1439857.15</c:v>
                </c:pt>
                <c:pt idx="116">
                  <c:v>1439857.15</c:v>
                </c:pt>
                <c:pt idx="117">
                  <c:v>939857.14999999991</c:v>
                </c:pt>
                <c:pt idx="118">
                  <c:v>939857.14999999991</c:v>
                </c:pt>
                <c:pt idx="119">
                  <c:v>939857.14999999991</c:v>
                </c:pt>
                <c:pt idx="120">
                  <c:v>939857.14999999991</c:v>
                </c:pt>
                <c:pt idx="121">
                  <c:v>939857.14999999991</c:v>
                </c:pt>
                <c:pt idx="122">
                  <c:v>939857.14999999991</c:v>
                </c:pt>
                <c:pt idx="123">
                  <c:v>939857.14999999991</c:v>
                </c:pt>
                <c:pt idx="124">
                  <c:v>939857.14999999991</c:v>
                </c:pt>
                <c:pt idx="125">
                  <c:v>939857.14999999991</c:v>
                </c:pt>
                <c:pt idx="126">
                  <c:v>939857.14999999991</c:v>
                </c:pt>
                <c:pt idx="127">
                  <c:v>939857.14999999991</c:v>
                </c:pt>
                <c:pt idx="128">
                  <c:v>939857.14999999991</c:v>
                </c:pt>
                <c:pt idx="129">
                  <c:v>939857.14999999991</c:v>
                </c:pt>
                <c:pt idx="130">
                  <c:v>939857.14999999991</c:v>
                </c:pt>
                <c:pt idx="131">
                  <c:v>939857.14999999991</c:v>
                </c:pt>
                <c:pt idx="132">
                  <c:v>939857.14999999991</c:v>
                </c:pt>
                <c:pt idx="133">
                  <c:v>939857.14999999991</c:v>
                </c:pt>
                <c:pt idx="134">
                  <c:v>939857.14999999991</c:v>
                </c:pt>
                <c:pt idx="135">
                  <c:v>939857.14999999991</c:v>
                </c:pt>
                <c:pt idx="136">
                  <c:v>939857.14999999991</c:v>
                </c:pt>
                <c:pt idx="137">
                  <c:v>1239857.1499999999</c:v>
                </c:pt>
                <c:pt idx="138">
                  <c:v>1239857.1499999999</c:v>
                </c:pt>
                <c:pt idx="139">
                  <c:v>1239857.1499999999</c:v>
                </c:pt>
                <c:pt idx="140">
                  <c:v>1239857.1499999999</c:v>
                </c:pt>
                <c:pt idx="141">
                  <c:v>1239857.1499999999</c:v>
                </c:pt>
                <c:pt idx="142">
                  <c:v>1239857.1499999999</c:v>
                </c:pt>
                <c:pt idx="143">
                  <c:v>1239857.1499999999</c:v>
                </c:pt>
                <c:pt idx="144">
                  <c:v>1239857.1499999999</c:v>
                </c:pt>
                <c:pt idx="145">
                  <c:v>1239857.1499999999</c:v>
                </c:pt>
                <c:pt idx="146">
                  <c:v>939857.14999999991</c:v>
                </c:pt>
                <c:pt idx="147">
                  <c:v>939857.14999999991</c:v>
                </c:pt>
                <c:pt idx="148">
                  <c:v>939857.14999999991</c:v>
                </c:pt>
                <c:pt idx="149">
                  <c:v>939857.14999999991</c:v>
                </c:pt>
                <c:pt idx="150">
                  <c:v>1539857.15</c:v>
                </c:pt>
                <c:pt idx="151">
                  <c:v>1539857.15</c:v>
                </c:pt>
                <c:pt idx="152">
                  <c:v>1539857.15</c:v>
                </c:pt>
                <c:pt idx="153">
                  <c:v>1539857.15</c:v>
                </c:pt>
                <c:pt idx="154">
                  <c:v>1539857.15</c:v>
                </c:pt>
                <c:pt idx="155">
                  <c:v>1539857.15</c:v>
                </c:pt>
                <c:pt idx="156">
                  <c:v>1539857.15</c:v>
                </c:pt>
                <c:pt idx="157">
                  <c:v>1539857.15</c:v>
                </c:pt>
                <c:pt idx="158">
                  <c:v>1539857.15</c:v>
                </c:pt>
                <c:pt idx="159">
                  <c:v>1539857.15</c:v>
                </c:pt>
                <c:pt idx="160">
                  <c:v>1539857.15</c:v>
                </c:pt>
                <c:pt idx="161">
                  <c:v>1539857.15</c:v>
                </c:pt>
                <c:pt idx="162">
                  <c:v>1539857.15</c:v>
                </c:pt>
                <c:pt idx="163">
                  <c:v>1539857.15</c:v>
                </c:pt>
                <c:pt idx="164">
                  <c:v>1539857.15</c:v>
                </c:pt>
                <c:pt idx="165">
                  <c:v>1539857.15</c:v>
                </c:pt>
                <c:pt idx="166">
                  <c:v>1539857.15</c:v>
                </c:pt>
                <c:pt idx="167">
                  <c:v>1539857.15</c:v>
                </c:pt>
                <c:pt idx="168">
                  <c:v>1539857.15</c:v>
                </c:pt>
                <c:pt idx="169">
                  <c:v>1539857.15</c:v>
                </c:pt>
                <c:pt idx="170">
                  <c:v>1539857.15</c:v>
                </c:pt>
                <c:pt idx="171">
                  <c:v>1539857.15</c:v>
                </c:pt>
                <c:pt idx="172">
                  <c:v>1539857.15</c:v>
                </c:pt>
                <c:pt idx="173">
                  <c:v>1944619.075</c:v>
                </c:pt>
                <c:pt idx="174">
                  <c:v>1944619.075</c:v>
                </c:pt>
                <c:pt idx="175">
                  <c:v>1944619.075</c:v>
                </c:pt>
                <c:pt idx="176">
                  <c:v>1944619.075</c:v>
                </c:pt>
                <c:pt idx="177">
                  <c:v>1944619.075</c:v>
                </c:pt>
                <c:pt idx="178">
                  <c:v>1944619.075</c:v>
                </c:pt>
                <c:pt idx="179">
                  <c:v>1944619.075</c:v>
                </c:pt>
                <c:pt idx="180">
                  <c:v>1944619.075</c:v>
                </c:pt>
                <c:pt idx="181">
                  <c:v>1944619.075</c:v>
                </c:pt>
                <c:pt idx="182">
                  <c:v>1944619.075</c:v>
                </c:pt>
                <c:pt idx="183">
                  <c:v>1944619.075</c:v>
                </c:pt>
                <c:pt idx="184">
                  <c:v>1944619.075</c:v>
                </c:pt>
                <c:pt idx="185">
                  <c:v>1944619.075</c:v>
                </c:pt>
                <c:pt idx="186">
                  <c:v>1944619.075</c:v>
                </c:pt>
                <c:pt idx="187">
                  <c:v>1944619.075</c:v>
                </c:pt>
                <c:pt idx="188">
                  <c:v>1944619.075</c:v>
                </c:pt>
                <c:pt idx="189">
                  <c:v>1944619.075</c:v>
                </c:pt>
                <c:pt idx="190">
                  <c:v>1944619.075</c:v>
                </c:pt>
                <c:pt idx="191">
                  <c:v>1944619.075</c:v>
                </c:pt>
                <c:pt idx="192">
                  <c:v>1944619.075</c:v>
                </c:pt>
                <c:pt idx="193">
                  <c:v>1944619.075</c:v>
                </c:pt>
                <c:pt idx="194">
                  <c:v>1944619.075</c:v>
                </c:pt>
                <c:pt idx="195">
                  <c:v>1944619.075</c:v>
                </c:pt>
                <c:pt idx="196">
                  <c:v>1944619.075</c:v>
                </c:pt>
                <c:pt idx="197">
                  <c:v>1944619.075</c:v>
                </c:pt>
                <c:pt idx="198">
                  <c:v>1944619.075</c:v>
                </c:pt>
                <c:pt idx="199">
                  <c:v>1944619.075</c:v>
                </c:pt>
                <c:pt idx="200">
                  <c:v>1944619.075</c:v>
                </c:pt>
                <c:pt idx="201">
                  <c:v>1944619.075</c:v>
                </c:pt>
                <c:pt idx="202">
                  <c:v>1944619.075</c:v>
                </c:pt>
                <c:pt idx="203">
                  <c:v>1944619.075</c:v>
                </c:pt>
                <c:pt idx="204">
                  <c:v>1944619.075</c:v>
                </c:pt>
                <c:pt idx="205">
                  <c:v>1944619.075</c:v>
                </c:pt>
                <c:pt idx="206">
                  <c:v>1944619.075</c:v>
                </c:pt>
                <c:pt idx="207">
                  <c:v>1944619.075</c:v>
                </c:pt>
                <c:pt idx="208">
                  <c:v>1944619.075</c:v>
                </c:pt>
                <c:pt idx="209">
                  <c:v>1944619.075</c:v>
                </c:pt>
                <c:pt idx="210">
                  <c:v>1944619.075</c:v>
                </c:pt>
                <c:pt idx="211">
                  <c:v>1944619.075</c:v>
                </c:pt>
                <c:pt idx="212">
                  <c:v>1944619.075</c:v>
                </c:pt>
                <c:pt idx="213">
                  <c:v>1944619.075</c:v>
                </c:pt>
                <c:pt idx="214">
                  <c:v>1944619.075</c:v>
                </c:pt>
                <c:pt idx="215">
                  <c:v>1944619.075</c:v>
                </c:pt>
                <c:pt idx="216">
                  <c:v>1944619.075</c:v>
                </c:pt>
                <c:pt idx="217">
                  <c:v>1944619.075</c:v>
                </c:pt>
                <c:pt idx="218">
                  <c:v>1944619.075</c:v>
                </c:pt>
                <c:pt idx="219">
                  <c:v>1944619.075</c:v>
                </c:pt>
                <c:pt idx="220">
                  <c:v>1944619.075</c:v>
                </c:pt>
                <c:pt idx="221">
                  <c:v>1944619.075</c:v>
                </c:pt>
                <c:pt idx="222">
                  <c:v>1944619.075</c:v>
                </c:pt>
                <c:pt idx="223">
                  <c:v>1944619.075</c:v>
                </c:pt>
                <c:pt idx="224">
                  <c:v>1944619.075</c:v>
                </c:pt>
                <c:pt idx="225">
                  <c:v>1944619.075</c:v>
                </c:pt>
                <c:pt idx="226">
                  <c:v>1944619.075</c:v>
                </c:pt>
                <c:pt idx="227">
                  <c:v>1944619.075</c:v>
                </c:pt>
                <c:pt idx="228">
                  <c:v>1944619.075</c:v>
                </c:pt>
                <c:pt idx="229">
                  <c:v>1944619.075</c:v>
                </c:pt>
                <c:pt idx="230">
                  <c:v>1944619.075</c:v>
                </c:pt>
                <c:pt idx="231">
                  <c:v>1944619.075</c:v>
                </c:pt>
                <c:pt idx="232">
                  <c:v>1944619.075</c:v>
                </c:pt>
                <c:pt idx="233">
                  <c:v>1944619.075</c:v>
                </c:pt>
                <c:pt idx="234">
                  <c:v>1944619.075</c:v>
                </c:pt>
                <c:pt idx="235">
                  <c:v>1944619.075</c:v>
                </c:pt>
                <c:pt idx="236">
                  <c:v>1944619.075</c:v>
                </c:pt>
                <c:pt idx="237">
                  <c:v>1944619.075</c:v>
                </c:pt>
                <c:pt idx="238">
                  <c:v>1944619.075</c:v>
                </c:pt>
                <c:pt idx="239">
                  <c:v>1944619.075</c:v>
                </c:pt>
                <c:pt idx="240">
                  <c:v>1944619.075</c:v>
                </c:pt>
                <c:pt idx="241">
                  <c:v>1944619.075</c:v>
                </c:pt>
                <c:pt idx="242">
                  <c:v>1944619.075</c:v>
                </c:pt>
                <c:pt idx="243">
                  <c:v>1944619.075</c:v>
                </c:pt>
                <c:pt idx="244">
                  <c:v>1944619.075</c:v>
                </c:pt>
                <c:pt idx="245">
                  <c:v>1944619.075</c:v>
                </c:pt>
                <c:pt idx="246">
                  <c:v>1944619.075</c:v>
                </c:pt>
                <c:pt idx="247">
                  <c:v>1944619.075</c:v>
                </c:pt>
                <c:pt idx="248">
                  <c:v>1944619.075</c:v>
                </c:pt>
                <c:pt idx="249">
                  <c:v>1944619.075</c:v>
                </c:pt>
                <c:pt idx="250">
                  <c:v>1944619.075</c:v>
                </c:pt>
                <c:pt idx="251">
                  <c:v>1944619.075</c:v>
                </c:pt>
                <c:pt idx="252">
                  <c:v>1944619.075</c:v>
                </c:pt>
                <c:pt idx="253">
                  <c:v>1944619.075</c:v>
                </c:pt>
                <c:pt idx="254">
                  <c:v>1944619.075</c:v>
                </c:pt>
                <c:pt idx="255">
                  <c:v>1944619.075</c:v>
                </c:pt>
                <c:pt idx="256">
                  <c:v>1944619.075</c:v>
                </c:pt>
                <c:pt idx="257">
                  <c:v>1944619.075</c:v>
                </c:pt>
                <c:pt idx="258">
                  <c:v>1944619.075</c:v>
                </c:pt>
                <c:pt idx="259">
                  <c:v>1944619.075</c:v>
                </c:pt>
                <c:pt idx="260">
                  <c:v>1944619.075</c:v>
                </c:pt>
                <c:pt idx="261">
                  <c:v>1944619.075</c:v>
                </c:pt>
                <c:pt idx="262">
                  <c:v>1944619.075</c:v>
                </c:pt>
                <c:pt idx="263">
                  <c:v>1944619.075</c:v>
                </c:pt>
                <c:pt idx="264">
                  <c:v>1944619.075</c:v>
                </c:pt>
                <c:pt idx="265">
                  <c:v>1944619.075</c:v>
                </c:pt>
                <c:pt idx="266">
                  <c:v>1944619.075</c:v>
                </c:pt>
                <c:pt idx="267">
                  <c:v>1944619.075</c:v>
                </c:pt>
                <c:pt idx="268">
                  <c:v>1944619.075</c:v>
                </c:pt>
                <c:pt idx="269">
                  <c:v>1944619.075</c:v>
                </c:pt>
                <c:pt idx="270">
                  <c:v>1944619.075</c:v>
                </c:pt>
                <c:pt idx="271">
                  <c:v>1944619.075</c:v>
                </c:pt>
                <c:pt idx="272">
                  <c:v>1944619.075</c:v>
                </c:pt>
                <c:pt idx="273">
                  <c:v>1944619.075</c:v>
                </c:pt>
                <c:pt idx="274">
                  <c:v>1944619.075</c:v>
                </c:pt>
                <c:pt idx="275">
                  <c:v>1944619.075</c:v>
                </c:pt>
                <c:pt idx="276">
                  <c:v>1944619.075</c:v>
                </c:pt>
                <c:pt idx="277">
                  <c:v>1944619.075</c:v>
                </c:pt>
                <c:pt idx="278">
                  <c:v>1944619.075</c:v>
                </c:pt>
                <c:pt idx="279">
                  <c:v>1944619.075</c:v>
                </c:pt>
                <c:pt idx="280">
                  <c:v>1944619.075</c:v>
                </c:pt>
                <c:pt idx="281">
                  <c:v>1944619.075</c:v>
                </c:pt>
                <c:pt idx="282">
                  <c:v>1944619.075</c:v>
                </c:pt>
                <c:pt idx="283">
                  <c:v>1944619.075</c:v>
                </c:pt>
                <c:pt idx="284">
                  <c:v>1944619.075</c:v>
                </c:pt>
                <c:pt idx="285">
                  <c:v>1944619.075</c:v>
                </c:pt>
                <c:pt idx="286">
                  <c:v>1944619.075</c:v>
                </c:pt>
                <c:pt idx="287">
                  <c:v>1944619.075</c:v>
                </c:pt>
                <c:pt idx="288">
                  <c:v>1944619.075</c:v>
                </c:pt>
                <c:pt idx="289">
                  <c:v>1944619.075</c:v>
                </c:pt>
                <c:pt idx="290">
                  <c:v>1944619.075</c:v>
                </c:pt>
                <c:pt idx="291">
                  <c:v>1944619.075</c:v>
                </c:pt>
                <c:pt idx="292">
                  <c:v>1944619.075</c:v>
                </c:pt>
                <c:pt idx="293">
                  <c:v>1944619.075</c:v>
                </c:pt>
                <c:pt idx="294">
                  <c:v>1944619.075</c:v>
                </c:pt>
                <c:pt idx="295">
                  <c:v>1944619.075</c:v>
                </c:pt>
                <c:pt idx="296">
                  <c:v>1944619.075</c:v>
                </c:pt>
                <c:pt idx="297">
                  <c:v>1944619.075</c:v>
                </c:pt>
                <c:pt idx="298">
                  <c:v>1944619.075</c:v>
                </c:pt>
                <c:pt idx="299">
                  <c:v>1944619.075</c:v>
                </c:pt>
                <c:pt idx="300">
                  <c:v>1944619.075</c:v>
                </c:pt>
                <c:pt idx="301">
                  <c:v>1944619.075</c:v>
                </c:pt>
                <c:pt idx="302">
                  <c:v>2423571.4500000002</c:v>
                </c:pt>
                <c:pt idx="303">
                  <c:v>2423571.4500000002</c:v>
                </c:pt>
                <c:pt idx="304">
                  <c:v>2423571.4500000002</c:v>
                </c:pt>
                <c:pt idx="305">
                  <c:v>2423571.4500000002</c:v>
                </c:pt>
                <c:pt idx="306">
                  <c:v>2423571.4500000002</c:v>
                </c:pt>
                <c:pt idx="307">
                  <c:v>2423571.4500000002</c:v>
                </c:pt>
                <c:pt idx="308">
                  <c:v>2423571.4500000002</c:v>
                </c:pt>
                <c:pt idx="309">
                  <c:v>2423571.4500000002</c:v>
                </c:pt>
                <c:pt idx="310">
                  <c:v>2423571.4500000002</c:v>
                </c:pt>
                <c:pt idx="311">
                  <c:v>2423571.4500000002</c:v>
                </c:pt>
                <c:pt idx="312">
                  <c:v>2423571.4500000002</c:v>
                </c:pt>
                <c:pt idx="313">
                  <c:v>2423571.4500000002</c:v>
                </c:pt>
                <c:pt idx="314">
                  <c:v>2423571.4500000002</c:v>
                </c:pt>
                <c:pt idx="315">
                  <c:v>2423571.4500000002</c:v>
                </c:pt>
                <c:pt idx="316">
                  <c:v>2423571.4500000002</c:v>
                </c:pt>
                <c:pt idx="317">
                  <c:v>2423571.4500000002</c:v>
                </c:pt>
                <c:pt idx="318">
                  <c:v>2423571.4500000002</c:v>
                </c:pt>
                <c:pt idx="319">
                  <c:v>2423571.4500000002</c:v>
                </c:pt>
                <c:pt idx="320">
                  <c:v>2423571.4500000002</c:v>
                </c:pt>
                <c:pt idx="321">
                  <c:v>2423571.4500000002</c:v>
                </c:pt>
                <c:pt idx="322">
                  <c:v>2423571.4500000002</c:v>
                </c:pt>
                <c:pt idx="323">
                  <c:v>2423571.4500000002</c:v>
                </c:pt>
                <c:pt idx="324">
                  <c:v>2423571.4500000002</c:v>
                </c:pt>
                <c:pt idx="325">
                  <c:v>2423571.4500000002</c:v>
                </c:pt>
                <c:pt idx="326">
                  <c:v>2423571.4500000002</c:v>
                </c:pt>
                <c:pt idx="327">
                  <c:v>2423571.4500000002</c:v>
                </c:pt>
                <c:pt idx="328">
                  <c:v>2423571.4500000002</c:v>
                </c:pt>
                <c:pt idx="329">
                  <c:v>2423571.4500000002</c:v>
                </c:pt>
                <c:pt idx="330">
                  <c:v>2423571.4500000002</c:v>
                </c:pt>
                <c:pt idx="331">
                  <c:v>2423571.4500000002</c:v>
                </c:pt>
                <c:pt idx="332">
                  <c:v>2423571.4500000002</c:v>
                </c:pt>
                <c:pt idx="333">
                  <c:v>2423571.4500000002</c:v>
                </c:pt>
                <c:pt idx="334">
                  <c:v>2423571.4500000002</c:v>
                </c:pt>
                <c:pt idx="335">
                  <c:v>2423571.4500000002</c:v>
                </c:pt>
                <c:pt idx="336">
                  <c:v>2423571.4500000002</c:v>
                </c:pt>
                <c:pt idx="337">
                  <c:v>2423571.4500000002</c:v>
                </c:pt>
                <c:pt idx="338">
                  <c:v>2423571.4500000002</c:v>
                </c:pt>
                <c:pt idx="339">
                  <c:v>2423571.4500000002</c:v>
                </c:pt>
                <c:pt idx="340">
                  <c:v>2423571.4500000002</c:v>
                </c:pt>
                <c:pt idx="341">
                  <c:v>2423571.4500000002</c:v>
                </c:pt>
                <c:pt idx="342">
                  <c:v>2423571.4500000002</c:v>
                </c:pt>
                <c:pt idx="343">
                  <c:v>2423571.4500000002</c:v>
                </c:pt>
                <c:pt idx="344">
                  <c:v>2423571.4500000002</c:v>
                </c:pt>
                <c:pt idx="345">
                  <c:v>2423571.4500000002</c:v>
                </c:pt>
                <c:pt idx="346">
                  <c:v>2423571.4500000002</c:v>
                </c:pt>
                <c:pt idx="347">
                  <c:v>2423571.4500000002</c:v>
                </c:pt>
                <c:pt idx="348">
                  <c:v>2423571.4500000002</c:v>
                </c:pt>
                <c:pt idx="349">
                  <c:v>2423571.4500000002</c:v>
                </c:pt>
                <c:pt idx="350">
                  <c:v>2423571.4500000002</c:v>
                </c:pt>
                <c:pt idx="351">
                  <c:v>2423571.4500000002</c:v>
                </c:pt>
                <c:pt idx="352">
                  <c:v>2423571.4500000002</c:v>
                </c:pt>
                <c:pt idx="353">
                  <c:v>2423571.4500000002</c:v>
                </c:pt>
                <c:pt idx="354">
                  <c:v>2423571.4500000002</c:v>
                </c:pt>
                <c:pt idx="355">
                  <c:v>2423571.4500000002</c:v>
                </c:pt>
                <c:pt idx="356">
                  <c:v>2423571.4500000002</c:v>
                </c:pt>
                <c:pt idx="357">
                  <c:v>2423571.4500000002</c:v>
                </c:pt>
                <c:pt idx="358">
                  <c:v>2423571.4500000002</c:v>
                </c:pt>
                <c:pt idx="359">
                  <c:v>2423571.4500000002</c:v>
                </c:pt>
                <c:pt idx="360">
                  <c:v>2423571.4500000002</c:v>
                </c:pt>
                <c:pt idx="361">
                  <c:v>2423571.4500000002</c:v>
                </c:pt>
                <c:pt idx="362">
                  <c:v>2423571.4500000002</c:v>
                </c:pt>
                <c:pt idx="363">
                  <c:v>2423571.4500000002</c:v>
                </c:pt>
                <c:pt idx="364">
                  <c:v>2423571.4500000002</c:v>
                </c:pt>
                <c:pt idx="365">
                  <c:v>2423571.4500000002</c:v>
                </c:pt>
                <c:pt idx="366">
                  <c:v>2423571.4500000002</c:v>
                </c:pt>
                <c:pt idx="367">
                  <c:v>2423571.4500000002</c:v>
                </c:pt>
                <c:pt idx="368">
                  <c:v>2423571.4500000002</c:v>
                </c:pt>
                <c:pt idx="369">
                  <c:v>2423571.4500000002</c:v>
                </c:pt>
                <c:pt idx="370">
                  <c:v>2423571.4500000002</c:v>
                </c:pt>
                <c:pt idx="371">
                  <c:v>2423571.4500000002</c:v>
                </c:pt>
                <c:pt idx="372">
                  <c:v>2423571.4500000002</c:v>
                </c:pt>
                <c:pt idx="373">
                  <c:v>2423571.4500000002</c:v>
                </c:pt>
                <c:pt idx="374">
                  <c:v>2423571.4500000002</c:v>
                </c:pt>
                <c:pt idx="375">
                  <c:v>2423571.4500000002</c:v>
                </c:pt>
                <c:pt idx="376">
                  <c:v>2423571.4500000002</c:v>
                </c:pt>
                <c:pt idx="377">
                  <c:v>2423571.4500000002</c:v>
                </c:pt>
                <c:pt idx="378">
                  <c:v>2423571.4500000002</c:v>
                </c:pt>
                <c:pt idx="379">
                  <c:v>2423571.4500000002</c:v>
                </c:pt>
                <c:pt idx="380">
                  <c:v>2423571.4500000002</c:v>
                </c:pt>
                <c:pt idx="381">
                  <c:v>2423571.4500000002</c:v>
                </c:pt>
                <c:pt idx="382">
                  <c:v>2423571.4500000002</c:v>
                </c:pt>
                <c:pt idx="383">
                  <c:v>2423571.4500000002</c:v>
                </c:pt>
                <c:pt idx="384">
                  <c:v>2423571.4500000002</c:v>
                </c:pt>
                <c:pt idx="385">
                  <c:v>2423571.4500000002</c:v>
                </c:pt>
                <c:pt idx="386">
                  <c:v>2423571.4500000002</c:v>
                </c:pt>
                <c:pt idx="387">
                  <c:v>2423571.4500000002</c:v>
                </c:pt>
                <c:pt idx="388">
                  <c:v>2423571.4500000002</c:v>
                </c:pt>
                <c:pt idx="389">
                  <c:v>2423571.4500000002</c:v>
                </c:pt>
                <c:pt idx="390">
                  <c:v>2423571.4500000002</c:v>
                </c:pt>
                <c:pt idx="391">
                  <c:v>2423571.4500000002</c:v>
                </c:pt>
                <c:pt idx="392">
                  <c:v>2423571.4500000002</c:v>
                </c:pt>
                <c:pt idx="393">
                  <c:v>2423571.4500000002</c:v>
                </c:pt>
                <c:pt idx="394">
                  <c:v>2423571.4500000002</c:v>
                </c:pt>
                <c:pt idx="395">
                  <c:v>2423571.4500000002</c:v>
                </c:pt>
                <c:pt idx="396">
                  <c:v>2423571.4500000002</c:v>
                </c:pt>
                <c:pt idx="397">
                  <c:v>2423571.4500000002</c:v>
                </c:pt>
                <c:pt idx="398">
                  <c:v>2423571.4500000002</c:v>
                </c:pt>
                <c:pt idx="399">
                  <c:v>2423571.4500000002</c:v>
                </c:pt>
                <c:pt idx="400">
                  <c:v>2423571.4500000002</c:v>
                </c:pt>
                <c:pt idx="401">
                  <c:v>2423571.4500000002</c:v>
                </c:pt>
                <c:pt idx="402">
                  <c:v>2423571.4500000002</c:v>
                </c:pt>
                <c:pt idx="403">
                  <c:v>2423571.4500000002</c:v>
                </c:pt>
                <c:pt idx="404">
                  <c:v>2423571.4500000002</c:v>
                </c:pt>
                <c:pt idx="405">
                  <c:v>2423571.4500000002</c:v>
                </c:pt>
                <c:pt idx="406">
                  <c:v>2423571.4500000002</c:v>
                </c:pt>
                <c:pt idx="407">
                  <c:v>2423571.4500000002</c:v>
                </c:pt>
                <c:pt idx="408">
                  <c:v>2423571.4500000002</c:v>
                </c:pt>
                <c:pt idx="409">
                  <c:v>2423571.4500000002</c:v>
                </c:pt>
                <c:pt idx="410">
                  <c:v>2423571.4500000002</c:v>
                </c:pt>
                <c:pt idx="411">
                  <c:v>2423571.4500000002</c:v>
                </c:pt>
                <c:pt idx="412">
                  <c:v>2423571.4500000002</c:v>
                </c:pt>
                <c:pt idx="413">
                  <c:v>2423571.4500000002</c:v>
                </c:pt>
                <c:pt idx="414">
                  <c:v>2423571.4500000002</c:v>
                </c:pt>
                <c:pt idx="415">
                  <c:v>2423571.4500000002</c:v>
                </c:pt>
                <c:pt idx="416">
                  <c:v>2423571.4500000002</c:v>
                </c:pt>
                <c:pt idx="417">
                  <c:v>2423571.4500000002</c:v>
                </c:pt>
                <c:pt idx="418">
                  <c:v>2423571.4500000002</c:v>
                </c:pt>
                <c:pt idx="419">
                  <c:v>2423571.4500000002</c:v>
                </c:pt>
              </c:numCache>
            </c:numRef>
          </c:val>
        </c:ser>
        <c:dLbls>
          <c:showLegendKey val="0"/>
          <c:showVal val="0"/>
          <c:showCatName val="0"/>
          <c:showSerName val="0"/>
          <c:showPercent val="0"/>
          <c:showBubbleSize val="0"/>
        </c:dLbls>
        <c:axId val="85660800"/>
        <c:axId val="85662336"/>
      </c:areaChart>
      <c:dateAx>
        <c:axId val="85660800"/>
        <c:scaling>
          <c:orientation val="minMax"/>
        </c:scaling>
        <c:delete val="0"/>
        <c:axPos val="b"/>
        <c:numFmt formatCode="[$-409]mmm\-yy;@" sourceLinked="0"/>
        <c:majorTickMark val="out"/>
        <c:minorTickMark val="none"/>
        <c:tickLblPos val="nextTo"/>
        <c:txPr>
          <a:bodyPr rot="-5400000" vert="horz"/>
          <a:lstStyle/>
          <a:p>
            <a:pPr>
              <a:defRPr/>
            </a:pPr>
            <a:endParaRPr lang="en-US"/>
          </a:p>
        </c:txPr>
        <c:crossAx val="85662336"/>
        <c:crosses val="autoZero"/>
        <c:auto val="1"/>
        <c:lblOffset val="100"/>
        <c:baseTimeUnit val="days"/>
        <c:majorUnit val="6"/>
        <c:majorTimeUnit val="months"/>
      </c:dateAx>
      <c:valAx>
        <c:axId val="85662336"/>
        <c:scaling>
          <c:orientation val="minMax"/>
          <c:max val="18000000"/>
          <c:min val="0"/>
        </c:scaling>
        <c:delete val="0"/>
        <c:axPos val="l"/>
        <c:majorGridlines/>
        <c:numFmt formatCode="#,##0" sourceLinked="0"/>
        <c:majorTickMark val="out"/>
        <c:minorTickMark val="none"/>
        <c:tickLblPos val="nextTo"/>
        <c:crossAx val="85660800"/>
        <c:crosses val="autoZero"/>
        <c:crossBetween val="midCat"/>
        <c:dispUnits>
          <c:builtInUnit val="millions"/>
          <c:dispUnitsLbl>
            <c:layout/>
            <c:tx>
              <c:rich>
                <a:bodyPr/>
                <a:lstStyle/>
                <a:p>
                  <a:pPr>
                    <a:defRPr b="0"/>
                  </a:pPr>
                  <a:r>
                    <a:rPr lang="en-US" b="0"/>
                    <a:t>Millions of Bank Florins</a:t>
                  </a:r>
                </a:p>
              </c:rich>
            </c:tx>
          </c:dispUnitsLbl>
        </c:dispUnits>
      </c:valAx>
    </c:plotArea>
    <c:legend>
      <c:legendPos val="b"/>
      <c:layout/>
      <c:overlay val="0"/>
    </c:legend>
    <c:plotVisOnly val="1"/>
    <c:dispBlanksAs val="gap"/>
    <c:showDLblsOverMax val="0"/>
  </c:chart>
  <c:spPr>
    <a:ln>
      <a:noFill/>
    </a:ln>
  </c:spPr>
  <c:txPr>
    <a:bodyPr/>
    <a:lstStyle/>
    <a:p>
      <a:pPr>
        <a:defRPr sz="1800">
          <a:latin typeface="Times New Roman" pitchFamily="18" charset="0"/>
          <a:cs typeface="Times New Roman" pitchFamily="18" charset="0"/>
        </a:defRPr>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areaChart>
        <c:grouping val="stacked"/>
        <c:varyColors val="0"/>
        <c:ser>
          <c:idx val="0"/>
          <c:order val="0"/>
          <c:tx>
            <c:v>Dutch East India Co. (VOC)</c:v>
          </c:tx>
          <c:spPr>
            <a:noFill/>
            <a:ln w="9525">
              <a:solidFill>
                <a:schemeClr val="tx1"/>
              </a:solidFill>
            </a:ln>
          </c:spPr>
          <c:cat>
            <c:numRef>
              <c:f>'New Weekly'!$L$9:$L$427</c:f>
              <c:numCache>
                <c:formatCode>d\-mmm\-yy</c:formatCode>
                <c:ptCount val="419"/>
                <c:pt idx="0">
                  <c:v>650522</c:v>
                </c:pt>
                <c:pt idx="1">
                  <c:v>650529</c:v>
                </c:pt>
                <c:pt idx="2">
                  <c:v>650536</c:v>
                </c:pt>
                <c:pt idx="3">
                  <c:v>650543</c:v>
                </c:pt>
                <c:pt idx="4">
                  <c:v>650550</c:v>
                </c:pt>
                <c:pt idx="5">
                  <c:v>650557</c:v>
                </c:pt>
                <c:pt idx="6">
                  <c:v>650564</c:v>
                </c:pt>
                <c:pt idx="7">
                  <c:v>650571</c:v>
                </c:pt>
                <c:pt idx="8">
                  <c:v>650578</c:v>
                </c:pt>
                <c:pt idx="9">
                  <c:v>650585</c:v>
                </c:pt>
                <c:pt idx="10">
                  <c:v>650592</c:v>
                </c:pt>
                <c:pt idx="11">
                  <c:v>650599</c:v>
                </c:pt>
                <c:pt idx="12">
                  <c:v>650606</c:v>
                </c:pt>
                <c:pt idx="13">
                  <c:v>650613</c:v>
                </c:pt>
                <c:pt idx="14">
                  <c:v>650620</c:v>
                </c:pt>
                <c:pt idx="15">
                  <c:v>650627</c:v>
                </c:pt>
                <c:pt idx="16">
                  <c:v>650634</c:v>
                </c:pt>
                <c:pt idx="17">
                  <c:v>650641</c:v>
                </c:pt>
                <c:pt idx="18">
                  <c:v>650648</c:v>
                </c:pt>
                <c:pt idx="19">
                  <c:v>650655</c:v>
                </c:pt>
                <c:pt idx="20">
                  <c:v>650662</c:v>
                </c:pt>
                <c:pt idx="21">
                  <c:v>650669</c:v>
                </c:pt>
                <c:pt idx="22">
                  <c:v>650676</c:v>
                </c:pt>
                <c:pt idx="23">
                  <c:v>650683</c:v>
                </c:pt>
                <c:pt idx="24">
                  <c:v>650690</c:v>
                </c:pt>
                <c:pt idx="25">
                  <c:v>650697</c:v>
                </c:pt>
                <c:pt idx="26">
                  <c:v>650704</c:v>
                </c:pt>
                <c:pt idx="27">
                  <c:v>650711</c:v>
                </c:pt>
                <c:pt idx="28">
                  <c:v>650718</c:v>
                </c:pt>
                <c:pt idx="29">
                  <c:v>650725</c:v>
                </c:pt>
                <c:pt idx="30">
                  <c:v>650732</c:v>
                </c:pt>
                <c:pt idx="31">
                  <c:v>650739</c:v>
                </c:pt>
                <c:pt idx="32">
                  <c:v>650746</c:v>
                </c:pt>
                <c:pt idx="33">
                  <c:v>650753</c:v>
                </c:pt>
                <c:pt idx="34">
                  <c:v>650760</c:v>
                </c:pt>
                <c:pt idx="35">
                  <c:v>650767</c:v>
                </c:pt>
                <c:pt idx="36">
                  <c:v>650774</c:v>
                </c:pt>
                <c:pt idx="37">
                  <c:v>650781</c:v>
                </c:pt>
                <c:pt idx="38">
                  <c:v>650788</c:v>
                </c:pt>
                <c:pt idx="39">
                  <c:v>650795</c:v>
                </c:pt>
                <c:pt idx="40">
                  <c:v>650802</c:v>
                </c:pt>
                <c:pt idx="41">
                  <c:v>650809</c:v>
                </c:pt>
                <c:pt idx="42">
                  <c:v>650816</c:v>
                </c:pt>
                <c:pt idx="43">
                  <c:v>650823</c:v>
                </c:pt>
                <c:pt idx="44">
                  <c:v>650830</c:v>
                </c:pt>
                <c:pt idx="45">
                  <c:v>650837</c:v>
                </c:pt>
                <c:pt idx="46">
                  <c:v>650844</c:v>
                </c:pt>
                <c:pt idx="47">
                  <c:v>650851</c:v>
                </c:pt>
                <c:pt idx="48">
                  <c:v>650858</c:v>
                </c:pt>
                <c:pt idx="49">
                  <c:v>650865</c:v>
                </c:pt>
                <c:pt idx="50">
                  <c:v>650872</c:v>
                </c:pt>
                <c:pt idx="51">
                  <c:v>650879</c:v>
                </c:pt>
                <c:pt idx="52">
                  <c:v>650886</c:v>
                </c:pt>
                <c:pt idx="53">
                  <c:v>650893</c:v>
                </c:pt>
                <c:pt idx="54">
                  <c:v>650900</c:v>
                </c:pt>
                <c:pt idx="55">
                  <c:v>650907</c:v>
                </c:pt>
                <c:pt idx="56">
                  <c:v>650914</c:v>
                </c:pt>
                <c:pt idx="57">
                  <c:v>650921</c:v>
                </c:pt>
                <c:pt idx="58">
                  <c:v>650928</c:v>
                </c:pt>
                <c:pt idx="59">
                  <c:v>650935</c:v>
                </c:pt>
                <c:pt idx="60">
                  <c:v>650942</c:v>
                </c:pt>
                <c:pt idx="61">
                  <c:v>650949</c:v>
                </c:pt>
                <c:pt idx="62">
                  <c:v>650956</c:v>
                </c:pt>
                <c:pt idx="63">
                  <c:v>650963</c:v>
                </c:pt>
                <c:pt idx="64">
                  <c:v>650970</c:v>
                </c:pt>
                <c:pt idx="65">
                  <c:v>650977</c:v>
                </c:pt>
                <c:pt idx="66">
                  <c:v>650984</c:v>
                </c:pt>
                <c:pt idx="67">
                  <c:v>650991</c:v>
                </c:pt>
                <c:pt idx="68">
                  <c:v>650998</c:v>
                </c:pt>
                <c:pt idx="69">
                  <c:v>651005</c:v>
                </c:pt>
                <c:pt idx="70">
                  <c:v>651012</c:v>
                </c:pt>
                <c:pt idx="71">
                  <c:v>651019</c:v>
                </c:pt>
                <c:pt idx="72">
                  <c:v>651026</c:v>
                </c:pt>
                <c:pt idx="73">
                  <c:v>651033</c:v>
                </c:pt>
                <c:pt idx="74">
                  <c:v>651040</c:v>
                </c:pt>
                <c:pt idx="75">
                  <c:v>651047</c:v>
                </c:pt>
                <c:pt idx="76">
                  <c:v>651054</c:v>
                </c:pt>
                <c:pt idx="77">
                  <c:v>651061</c:v>
                </c:pt>
                <c:pt idx="78">
                  <c:v>651068</c:v>
                </c:pt>
                <c:pt idx="79">
                  <c:v>651075</c:v>
                </c:pt>
                <c:pt idx="80">
                  <c:v>651082</c:v>
                </c:pt>
                <c:pt idx="81">
                  <c:v>651089</c:v>
                </c:pt>
                <c:pt idx="82">
                  <c:v>651096</c:v>
                </c:pt>
                <c:pt idx="83">
                  <c:v>651103</c:v>
                </c:pt>
                <c:pt idx="84">
                  <c:v>651110</c:v>
                </c:pt>
                <c:pt idx="85">
                  <c:v>651117</c:v>
                </c:pt>
                <c:pt idx="86">
                  <c:v>651124</c:v>
                </c:pt>
                <c:pt idx="87">
                  <c:v>651131</c:v>
                </c:pt>
                <c:pt idx="88">
                  <c:v>651138</c:v>
                </c:pt>
                <c:pt idx="89">
                  <c:v>651145</c:v>
                </c:pt>
                <c:pt idx="90">
                  <c:v>651152</c:v>
                </c:pt>
                <c:pt idx="91">
                  <c:v>651159</c:v>
                </c:pt>
                <c:pt idx="92">
                  <c:v>651166</c:v>
                </c:pt>
                <c:pt idx="93">
                  <c:v>651173</c:v>
                </c:pt>
                <c:pt idx="94">
                  <c:v>651180</c:v>
                </c:pt>
                <c:pt idx="95">
                  <c:v>651187</c:v>
                </c:pt>
                <c:pt idx="96">
                  <c:v>651194</c:v>
                </c:pt>
                <c:pt idx="97">
                  <c:v>651201</c:v>
                </c:pt>
                <c:pt idx="98">
                  <c:v>651208</c:v>
                </c:pt>
                <c:pt idx="99">
                  <c:v>651215</c:v>
                </c:pt>
                <c:pt idx="100">
                  <c:v>651222</c:v>
                </c:pt>
                <c:pt idx="101">
                  <c:v>651229</c:v>
                </c:pt>
                <c:pt idx="102">
                  <c:v>651236</c:v>
                </c:pt>
                <c:pt idx="103">
                  <c:v>651243</c:v>
                </c:pt>
                <c:pt idx="104">
                  <c:v>651250</c:v>
                </c:pt>
                <c:pt idx="105">
                  <c:v>651257</c:v>
                </c:pt>
                <c:pt idx="106">
                  <c:v>651264</c:v>
                </c:pt>
                <c:pt idx="107">
                  <c:v>651271</c:v>
                </c:pt>
                <c:pt idx="108">
                  <c:v>651278</c:v>
                </c:pt>
                <c:pt idx="109">
                  <c:v>651285</c:v>
                </c:pt>
                <c:pt idx="110">
                  <c:v>651292</c:v>
                </c:pt>
                <c:pt idx="111">
                  <c:v>651299</c:v>
                </c:pt>
                <c:pt idx="112">
                  <c:v>651306</c:v>
                </c:pt>
                <c:pt idx="113">
                  <c:v>651313</c:v>
                </c:pt>
                <c:pt idx="114">
                  <c:v>651320</c:v>
                </c:pt>
                <c:pt idx="115">
                  <c:v>651327</c:v>
                </c:pt>
                <c:pt idx="116">
                  <c:v>651334</c:v>
                </c:pt>
                <c:pt idx="117">
                  <c:v>651341</c:v>
                </c:pt>
                <c:pt idx="118">
                  <c:v>651348</c:v>
                </c:pt>
                <c:pt idx="119">
                  <c:v>651355</c:v>
                </c:pt>
                <c:pt idx="120">
                  <c:v>651362</c:v>
                </c:pt>
                <c:pt idx="121">
                  <c:v>651369</c:v>
                </c:pt>
                <c:pt idx="122">
                  <c:v>651376</c:v>
                </c:pt>
                <c:pt idx="123">
                  <c:v>651383</c:v>
                </c:pt>
                <c:pt idx="124">
                  <c:v>651390</c:v>
                </c:pt>
                <c:pt idx="125">
                  <c:v>651397</c:v>
                </c:pt>
                <c:pt idx="126">
                  <c:v>651404</c:v>
                </c:pt>
                <c:pt idx="127">
                  <c:v>651411</c:v>
                </c:pt>
                <c:pt idx="128">
                  <c:v>651418</c:v>
                </c:pt>
                <c:pt idx="129">
                  <c:v>651425</c:v>
                </c:pt>
                <c:pt idx="130">
                  <c:v>651432</c:v>
                </c:pt>
                <c:pt idx="131">
                  <c:v>651439</c:v>
                </c:pt>
                <c:pt idx="132">
                  <c:v>651446</c:v>
                </c:pt>
                <c:pt idx="133">
                  <c:v>651453</c:v>
                </c:pt>
                <c:pt idx="134">
                  <c:v>651460</c:v>
                </c:pt>
                <c:pt idx="135">
                  <c:v>651467</c:v>
                </c:pt>
                <c:pt idx="136">
                  <c:v>651474</c:v>
                </c:pt>
                <c:pt idx="137">
                  <c:v>651481</c:v>
                </c:pt>
                <c:pt idx="138">
                  <c:v>651488</c:v>
                </c:pt>
                <c:pt idx="139">
                  <c:v>651495</c:v>
                </c:pt>
                <c:pt idx="140">
                  <c:v>651502</c:v>
                </c:pt>
                <c:pt idx="141">
                  <c:v>651509</c:v>
                </c:pt>
                <c:pt idx="142">
                  <c:v>651516</c:v>
                </c:pt>
                <c:pt idx="143">
                  <c:v>651523</c:v>
                </c:pt>
                <c:pt idx="144">
                  <c:v>651530</c:v>
                </c:pt>
                <c:pt idx="145">
                  <c:v>651537</c:v>
                </c:pt>
                <c:pt idx="146">
                  <c:v>651544</c:v>
                </c:pt>
                <c:pt idx="147">
                  <c:v>651551</c:v>
                </c:pt>
                <c:pt idx="148">
                  <c:v>651558</c:v>
                </c:pt>
                <c:pt idx="149">
                  <c:v>651565</c:v>
                </c:pt>
                <c:pt idx="150">
                  <c:v>651572</c:v>
                </c:pt>
                <c:pt idx="151">
                  <c:v>651579</c:v>
                </c:pt>
                <c:pt idx="152">
                  <c:v>651586</c:v>
                </c:pt>
                <c:pt idx="153">
                  <c:v>651593</c:v>
                </c:pt>
                <c:pt idx="154">
                  <c:v>651600</c:v>
                </c:pt>
                <c:pt idx="155">
                  <c:v>651607</c:v>
                </c:pt>
                <c:pt idx="156">
                  <c:v>651614</c:v>
                </c:pt>
                <c:pt idx="157">
                  <c:v>651621</c:v>
                </c:pt>
                <c:pt idx="158">
                  <c:v>651628</c:v>
                </c:pt>
                <c:pt idx="159">
                  <c:v>651635</c:v>
                </c:pt>
                <c:pt idx="160">
                  <c:v>651642</c:v>
                </c:pt>
                <c:pt idx="161">
                  <c:v>651649</c:v>
                </c:pt>
                <c:pt idx="162">
                  <c:v>651656</c:v>
                </c:pt>
                <c:pt idx="163">
                  <c:v>651663</c:v>
                </c:pt>
                <c:pt idx="164">
                  <c:v>651670</c:v>
                </c:pt>
                <c:pt idx="165">
                  <c:v>651677</c:v>
                </c:pt>
                <c:pt idx="166">
                  <c:v>651684</c:v>
                </c:pt>
                <c:pt idx="167">
                  <c:v>651691</c:v>
                </c:pt>
                <c:pt idx="168">
                  <c:v>651698</c:v>
                </c:pt>
                <c:pt idx="169">
                  <c:v>651705</c:v>
                </c:pt>
                <c:pt idx="170">
                  <c:v>651712</c:v>
                </c:pt>
                <c:pt idx="171">
                  <c:v>651719</c:v>
                </c:pt>
                <c:pt idx="172">
                  <c:v>651726</c:v>
                </c:pt>
                <c:pt idx="173">
                  <c:v>651733</c:v>
                </c:pt>
                <c:pt idx="174">
                  <c:v>651740</c:v>
                </c:pt>
                <c:pt idx="175">
                  <c:v>651747</c:v>
                </c:pt>
                <c:pt idx="176">
                  <c:v>651754</c:v>
                </c:pt>
                <c:pt idx="177">
                  <c:v>651761</c:v>
                </c:pt>
                <c:pt idx="178">
                  <c:v>651768</c:v>
                </c:pt>
                <c:pt idx="179">
                  <c:v>651775</c:v>
                </c:pt>
                <c:pt idx="180">
                  <c:v>651782</c:v>
                </c:pt>
                <c:pt idx="181">
                  <c:v>651789</c:v>
                </c:pt>
                <c:pt idx="182">
                  <c:v>651796</c:v>
                </c:pt>
                <c:pt idx="183">
                  <c:v>651803</c:v>
                </c:pt>
                <c:pt idx="184">
                  <c:v>651810</c:v>
                </c:pt>
                <c:pt idx="185">
                  <c:v>651817</c:v>
                </c:pt>
                <c:pt idx="186">
                  <c:v>651824</c:v>
                </c:pt>
                <c:pt idx="187">
                  <c:v>651831</c:v>
                </c:pt>
                <c:pt idx="188">
                  <c:v>651838</c:v>
                </c:pt>
                <c:pt idx="189">
                  <c:v>651845</c:v>
                </c:pt>
                <c:pt idx="190">
                  <c:v>651852</c:v>
                </c:pt>
                <c:pt idx="191">
                  <c:v>651859</c:v>
                </c:pt>
                <c:pt idx="192">
                  <c:v>651866</c:v>
                </c:pt>
                <c:pt idx="193">
                  <c:v>651873</c:v>
                </c:pt>
                <c:pt idx="194">
                  <c:v>651880</c:v>
                </c:pt>
                <c:pt idx="195">
                  <c:v>651887</c:v>
                </c:pt>
                <c:pt idx="196">
                  <c:v>651894</c:v>
                </c:pt>
                <c:pt idx="197">
                  <c:v>651901</c:v>
                </c:pt>
                <c:pt idx="198">
                  <c:v>651908</c:v>
                </c:pt>
                <c:pt idx="199">
                  <c:v>651915</c:v>
                </c:pt>
                <c:pt idx="200">
                  <c:v>651922</c:v>
                </c:pt>
                <c:pt idx="201">
                  <c:v>651929</c:v>
                </c:pt>
                <c:pt idx="202">
                  <c:v>651936</c:v>
                </c:pt>
                <c:pt idx="203">
                  <c:v>651943</c:v>
                </c:pt>
                <c:pt idx="204">
                  <c:v>651950</c:v>
                </c:pt>
                <c:pt idx="205">
                  <c:v>651957</c:v>
                </c:pt>
                <c:pt idx="206">
                  <c:v>651964</c:v>
                </c:pt>
                <c:pt idx="207">
                  <c:v>651971</c:v>
                </c:pt>
                <c:pt idx="208">
                  <c:v>651978</c:v>
                </c:pt>
                <c:pt idx="209">
                  <c:v>651985</c:v>
                </c:pt>
                <c:pt idx="210">
                  <c:v>651992</c:v>
                </c:pt>
                <c:pt idx="211">
                  <c:v>651999</c:v>
                </c:pt>
                <c:pt idx="212">
                  <c:v>652006</c:v>
                </c:pt>
                <c:pt idx="213">
                  <c:v>652013</c:v>
                </c:pt>
                <c:pt idx="214">
                  <c:v>652020</c:v>
                </c:pt>
                <c:pt idx="215">
                  <c:v>652027</c:v>
                </c:pt>
                <c:pt idx="216">
                  <c:v>652034</c:v>
                </c:pt>
                <c:pt idx="217">
                  <c:v>652041</c:v>
                </c:pt>
                <c:pt idx="218">
                  <c:v>652048</c:v>
                </c:pt>
                <c:pt idx="219">
                  <c:v>652055</c:v>
                </c:pt>
                <c:pt idx="220">
                  <c:v>652062</c:v>
                </c:pt>
                <c:pt idx="221">
                  <c:v>652069</c:v>
                </c:pt>
                <c:pt idx="222">
                  <c:v>652076</c:v>
                </c:pt>
                <c:pt idx="223">
                  <c:v>652083</c:v>
                </c:pt>
                <c:pt idx="224">
                  <c:v>652090</c:v>
                </c:pt>
                <c:pt idx="225">
                  <c:v>652097</c:v>
                </c:pt>
                <c:pt idx="226">
                  <c:v>652104</c:v>
                </c:pt>
                <c:pt idx="227">
                  <c:v>652111</c:v>
                </c:pt>
                <c:pt idx="228">
                  <c:v>652118</c:v>
                </c:pt>
                <c:pt idx="229">
                  <c:v>652125</c:v>
                </c:pt>
                <c:pt idx="230">
                  <c:v>652132</c:v>
                </c:pt>
                <c:pt idx="231">
                  <c:v>652139</c:v>
                </c:pt>
                <c:pt idx="232">
                  <c:v>652146</c:v>
                </c:pt>
                <c:pt idx="233">
                  <c:v>652153</c:v>
                </c:pt>
                <c:pt idx="234">
                  <c:v>652160</c:v>
                </c:pt>
                <c:pt idx="235">
                  <c:v>652167</c:v>
                </c:pt>
                <c:pt idx="236">
                  <c:v>652174</c:v>
                </c:pt>
                <c:pt idx="237">
                  <c:v>652181</c:v>
                </c:pt>
                <c:pt idx="238">
                  <c:v>652188</c:v>
                </c:pt>
                <c:pt idx="239">
                  <c:v>652195</c:v>
                </c:pt>
                <c:pt idx="240">
                  <c:v>652202</c:v>
                </c:pt>
                <c:pt idx="241">
                  <c:v>652209</c:v>
                </c:pt>
                <c:pt idx="242">
                  <c:v>652216</c:v>
                </c:pt>
                <c:pt idx="243">
                  <c:v>652223</c:v>
                </c:pt>
                <c:pt idx="244">
                  <c:v>652230</c:v>
                </c:pt>
                <c:pt idx="245">
                  <c:v>652237</c:v>
                </c:pt>
                <c:pt idx="246">
                  <c:v>652244</c:v>
                </c:pt>
                <c:pt idx="247">
                  <c:v>652251</c:v>
                </c:pt>
                <c:pt idx="248">
                  <c:v>652258</c:v>
                </c:pt>
                <c:pt idx="249">
                  <c:v>652265</c:v>
                </c:pt>
                <c:pt idx="250">
                  <c:v>652272</c:v>
                </c:pt>
                <c:pt idx="251">
                  <c:v>652279</c:v>
                </c:pt>
                <c:pt idx="252">
                  <c:v>652286</c:v>
                </c:pt>
                <c:pt idx="253">
                  <c:v>652293</c:v>
                </c:pt>
                <c:pt idx="254">
                  <c:v>652300</c:v>
                </c:pt>
                <c:pt idx="255">
                  <c:v>652307</c:v>
                </c:pt>
                <c:pt idx="256">
                  <c:v>652314</c:v>
                </c:pt>
                <c:pt idx="257">
                  <c:v>652321</c:v>
                </c:pt>
                <c:pt idx="258">
                  <c:v>652328</c:v>
                </c:pt>
                <c:pt idx="259">
                  <c:v>652335</c:v>
                </c:pt>
                <c:pt idx="260">
                  <c:v>652342</c:v>
                </c:pt>
                <c:pt idx="261">
                  <c:v>652349</c:v>
                </c:pt>
                <c:pt idx="262">
                  <c:v>652356</c:v>
                </c:pt>
                <c:pt idx="263">
                  <c:v>652363</c:v>
                </c:pt>
                <c:pt idx="264">
                  <c:v>652370</c:v>
                </c:pt>
                <c:pt idx="265">
                  <c:v>652377</c:v>
                </c:pt>
                <c:pt idx="266">
                  <c:v>652384</c:v>
                </c:pt>
                <c:pt idx="267">
                  <c:v>652391</c:v>
                </c:pt>
                <c:pt idx="268">
                  <c:v>652398</c:v>
                </c:pt>
                <c:pt idx="269">
                  <c:v>652405</c:v>
                </c:pt>
                <c:pt idx="270">
                  <c:v>652412</c:v>
                </c:pt>
                <c:pt idx="271">
                  <c:v>652419</c:v>
                </c:pt>
                <c:pt idx="272">
                  <c:v>652426</c:v>
                </c:pt>
                <c:pt idx="273">
                  <c:v>652433</c:v>
                </c:pt>
                <c:pt idx="274">
                  <c:v>652440</c:v>
                </c:pt>
                <c:pt idx="275">
                  <c:v>652447</c:v>
                </c:pt>
                <c:pt idx="276">
                  <c:v>652454</c:v>
                </c:pt>
                <c:pt idx="277">
                  <c:v>652461</c:v>
                </c:pt>
                <c:pt idx="278">
                  <c:v>652468</c:v>
                </c:pt>
                <c:pt idx="279">
                  <c:v>652475</c:v>
                </c:pt>
                <c:pt idx="280">
                  <c:v>652482</c:v>
                </c:pt>
                <c:pt idx="281">
                  <c:v>652489</c:v>
                </c:pt>
                <c:pt idx="282">
                  <c:v>652496</c:v>
                </c:pt>
                <c:pt idx="283">
                  <c:v>652503</c:v>
                </c:pt>
                <c:pt idx="284">
                  <c:v>652510</c:v>
                </c:pt>
                <c:pt idx="285">
                  <c:v>652517</c:v>
                </c:pt>
                <c:pt idx="286">
                  <c:v>652524</c:v>
                </c:pt>
                <c:pt idx="287">
                  <c:v>652531</c:v>
                </c:pt>
                <c:pt idx="288">
                  <c:v>652538</c:v>
                </c:pt>
                <c:pt idx="289">
                  <c:v>652545</c:v>
                </c:pt>
                <c:pt idx="290">
                  <c:v>652552</c:v>
                </c:pt>
                <c:pt idx="291">
                  <c:v>652559</c:v>
                </c:pt>
                <c:pt idx="292">
                  <c:v>652566</c:v>
                </c:pt>
                <c:pt idx="293">
                  <c:v>652573</c:v>
                </c:pt>
                <c:pt idx="294">
                  <c:v>652580</c:v>
                </c:pt>
                <c:pt idx="295">
                  <c:v>652587</c:v>
                </c:pt>
                <c:pt idx="296">
                  <c:v>652594</c:v>
                </c:pt>
                <c:pt idx="297">
                  <c:v>652601</c:v>
                </c:pt>
                <c:pt idx="298">
                  <c:v>652608</c:v>
                </c:pt>
                <c:pt idx="299">
                  <c:v>652615</c:v>
                </c:pt>
                <c:pt idx="300">
                  <c:v>652622</c:v>
                </c:pt>
                <c:pt idx="301">
                  <c:v>652629</c:v>
                </c:pt>
                <c:pt idx="302">
                  <c:v>652636</c:v>
                </c:pt>
                <c:pt idx="303">
                  <c:v>652643</c:v>
                </c:pt>
                <c:pt idx="304">
                  <c:v>652650</c:v>
                </c:pt>
                <c:pt idx="305">
                  <c:v>652657</c:v>
                </c:pt>
                <c:pt idx="306">
                  <c:v>652664</c:v>
                </c:pt>
                <c:pt idx="307">
                  <c:v>652671</c:v>
                </c:pt>
                <c:pt idx="308">
                  <c:v>652678</c:v>
                </c:pt>
                <c:pt idx="309">
                  <c:v>652685</c:v>
                </c:pt>
                <c:pt idx="310">
                  <c:v>652692</c:v>
                </c:pt>
                <c:pt idx="311">
                  <c:v>652699</c:v>
                </c:pt>
                <c:pt idx="312">
                  <c:v>652706</c:v>
                </c:pt>
                <c:pt idx="313">
                  <c:v>652713</c:v>
                </c:pt>
                <c:pt idx="314">
                  <c:v>652720</c:v>
                </c:pt>
                <c:pt idx="315">
                  <c:v>652727</c:v>
                </c:pt>
                <c:pt idx="316">
                  <c:v>652734</c:v>
                </c:pt>
                <c:pt idx="317">
                  <c:v>652741</c:v>
                </c:pt>
                <c:pt idx="318">
                  <c:v>652748</c:v>
                </c:pt>
                <c:pt idx="319">
                  <c:v>652755</c:v>
                </c:pt>
                <c:pt idx="320">
                  <c:v>652762</c:v>
                </c:pt>
                <c:pt idx="321">
                  <c:v>652769</c:v>
                </c:pt>
                <c:pt idx="322">
                  <c:v>652776</c:v>
                </c:pt>
                <c:pt idx="323">
                  <c:v>652783</c:v>
                </c:pt>
                <c:pt idx="324">
                  <c:v>652790</c:v>
                </c:pt>
                <c:pt idx="325">
                  <c:v>652797</c:v>
                </c:pt>
                <c:pt idx="326">
                  <c:v>652804</c:v>
                </c:pt>
                <c:pt idx="327">
                  <c:v>652811</c:v>
                </c:pt>
                <c:pt idx="328">
                  <c:v>652818</c:v>
                </c:pt>
                <c:pt idx="329">
                  <c:v>652825</c:v>
                </c:pt>
                <c:pt idx="330">
                  <c:v>652832</c:v>
                </c:pt>
                <c:pt idx="331">
                  <c:v>652839</c:v>
                </c:pt>
                <c:pt idx="332">
                  <c:v>652846</c:v>
                </c:pt>
                <c:pt idx="333">
                  <c:v>652853</c:v>
                </c:pt>
                <c:pt idx="334">
                  <c:v>652860</c:v>
                </c:pt>
                <c:pt idx="335">
                  <c:v>652867</c:v>
                </c:pt>
                <c:pt idx="336">
                  <c:v>652874</c:v>
                </c:pt>
                <c:pt idx="337">
                  <c:v>652881</c:v>
                </c:pt>
                <c:pt idx="338">
                  <c:v>652888</c:v>
                </c:pt>
                <c:pt idx="339">
                  <c:v>652895</c:v>
                </c:pt>
                <c:pt idx="340">
                  <c:v>652902</c:v>
                </c:pt>
                <c:pt idx="341">
                  <c:v>652909</c:v>
                </c:pt>
                <c:pt idx="342">
                  <c:v>652916</c:v>
                </c:pt>
                <c:pt idx="343">
                  <c:v>652923</c:v>
                </c:pt>
                <c:pt idx="344">
                  <c:v>652930</c:v>
                </c:pt>
                <c:pt idx="345">
                  <c:v>652937</c:v>
                </c:pt>
                <c:pt idx="346">
                  <c:v>652944</c:v>
                </c:pt>
                <c:pt idx="347">
                  <c:v>652951</c:v>
                </c:pt>
                <c:pt idx="348">
                  <c:v>652958</c:v>
                </c:pt>
                <c:pt idx="349">
                  <c:v>652965</c:v>
                </c:pt>
                <c:pt idx="350">
                  <c:v>652972</c:v>
                </c:pt>
                <c:pt idx="351">
                  <c:v>652979</c:v>
                </c:pt>
                <c:pt idx="352">
                  <c:v>652986</c:v>
                </c:pt>
                <c:pt idx="353">
                  <c:v>652993</c:v>
                </c:pt>
                <c:pt idx="354">
                  <c:v>653000</c:v>
                </c:pt>
                <c:pt idx="355">
                  <c:v>653007</c:v>
                </c:pt>
                <c:pt idx="356">
                  <c:v>653014</c:v>
                </c:pt>
                <c:pt idx="357">
                  <c:v>653021</c:v>
                </c:pt>
                <c:pt idx="358">
                  <c:v>653028</c:v>
                </c:pt>
                <c:pt idx="359">
                  <c:v>653035</c:v>
                </c:pt>
                <c:pt idx="360">
                  <c:v>653042</c:v>
                </c:pt>
                <c:pt idx="361">
                  <c:v>653049</c:v>
                </c:pt>
                <c:pt idx="362">
                  <c:v>653056</c:v>
                </c:pt>
                <c:pt idx="363">
                  <c:v>653063</c:v>
                </c:pt>
                <c:pt idx="364">
                  <c:v>653070</c:v>
                </c:pt>
                <c:pt idx="365">
                  <c:v>653077</c:v>
                </c:pt>
                <c:pt idx="366">
                  <c:v>653084</c:v>
                </c:pt>
                <c:pt idx="367">
                  <c:v>653091</c:v>
                </c:pt>
                <c:pt idx="368">
                  <c:v>653098</c:v>
                </c:pt>
                <c:pt idx="369">
                  <c:v>653105</c:v>
                </c:pt>
                <c:pt idx="370">
                  <c:v>653112</c:v>
                </c:pt>
                <c:pt idx="371">
                  <c:v>653119</c:v>
                </c:pt>
                <c:pt idx="372">
                  <c:v>653126</c:v>
                </c:pt>
                <c:pt idx="373">
                  <c:v>653133</c:v>
                </c:pt>
                <c:pt idx="374">
                  <c:v>653140</c:v>
                </c:pt>
                <c:pt idx="375">
                  <c:v>653147</c:v>
                </c:pt>
                <c:pt idx="376">
                  <c:v>653154</c:v>
                </c:pt>
                <c:pt idx="377">
                  <c:v>653161</c:v>
                </c:pt>
                <c:pt idx="378">
                  <c:v>653168</c:v>
                </c:pt>
                <c:pt idx="379">
                  <c:v>653175</c:v>
                </c:pt>
                <c:pt idx="380">
                  <c:v>653182</c:v>
                </c:pt>
                <c:pt idx="381">
                  <c:v>653189</c:v>
                </c:pt>
                <c:pt idx="382">
                  <c:v>653196</c:v>
                </c:pt>
                <c:pt idx="383">
                  <c:v>653203</c:v>
                </c:pt>
                <c:pt idx="384">
                  <c:v>653210</c:v>
                </c:pt>
                <c:pt idx="385">
                  <c:v>653217</c:v>
                </c:pt>
                <c:pt idx="386">
                  <c:v>653224</c:v>
                </c:pt>
                <c:pt idx="387">
                  <c:v>653231</c:v>
                </c:pt>
                <c:pt idx="388">
                  <c:v>653238</c:v>
                </c:pt>
                <c:pt idx="389">
                  <c:v>653245</c:v>
                </c:pt>
                <c:pt idx="390">
                  <c:v>653252</c:v>
                </c:pt>
                <c:pt idx="391">
                  <c:v>653259</c:v>
                </c:pt>
                <c:pt idx="392">
                  <c:v>653266</c:v>
                </c:pt>
                <c:pt idx="393">
                  <c:v>653273</c:v>
                </c:pt>
                <c:pt idx="394">
                  <c:v>653280</c:v>
                </c:pt>
                <c:pt idx="395">
                  <c:v>653287</c:v>
                </c:pt>
                <c:pt idx="396">
                  <c:v>653294</c:v>
                </c:pt>
                <c:pt idx="397">
                  <c:v>653301</c:v>
                </c:pt>
                <c:pt idx="398">
                  <c:v>653308</c:v>
                </c:pt>
                <c:pt idx="399">
                  <c:v>653315</c:v>
                </c:pt>
                <c:pt idx="400">
                  <c:v>653322</c:v>
                </c:pt>
                <c:pt idx="401">
                  <c:v>653329</c:v>
                </c:pt>
                <c:pt idx="402">
                  <c:v>653336</c:v>
                </c:pt>
                <c:pt idx="403">
                  <c:v>653343</c:v>
                </c:pt>
                <c:pt idx="404">
                  <c:v>653350</c:v>
                </c:pt>
                <c:pt idx="405">
                  <c:v>653357</c:v>
                </c:pt>
                <c:pt idx="406">
                  <c:v>653364</c:v>
                </c:pt>
                <c:pt idx="407">
                  <c:v>653371</c:v>
                </c:pt>
                <c:pt idx="408">
                  <c:v>653378</c:v>
                </c:pt>
                <c:pt idx="409">
                  <c:v>653385</c:v>
                </c:pt>
                <c:pt idx="410">
                  <c:v>653392</c:v>
                </c:pt>
                <c:pt idx="411">
                  <c:v>653399</c:v>
                </c:pt>
                <c:pt idx="412">
                  <c:v>653406</c:v>
                </c:pt>
                <c:pt idx="413">
                  <c:v>653413</c:v>
                </c:pt>
                <c:pt idx="414">
                  <c:v>653420</c:v>
                </c:pt>
                <c:pt idx="415">
                  <c:v>653427</c:v>
                </c:pt>
                <c:pt idx="416">
                  <c:v>653434</c:v>
                </c:pt>
                <c:pt idx="417">
                  <c:v>653441</c:v>
                </c:pt>
                <c:pt idx="418">
                  <c:v>653448</c:v>
                </c:pt>
              </c:numCache>
            </c:numRef>
          </c:cat>
          <c:val>
            <c:numRef>
              <c:f>'New Weekly'!$T$8:$T$427</c:f>
              <c:numCache>
                <c:formatCode>_(* #,##0.00_);_(* \(#,##0.00\);_(* "-"??_);_(@_)</c:formatCode>
                <c:ptCount val="420"/>
                <c:pt idx="0" formatCode="#,##0.00">
                  <c:v>4800000</c:v>
                </c:pt>
                <c:pt idx="1">
                  <c:v>4800000</c:v>
                </c:pt>
                <c:pt idx="2">
                  <c:v>4800000</c:v>
                </c:pt>
                <c:pt idx="3">
                  <c:v>4800000</c:v>
                </c:pt>
                <c:pt idx="4">
                  <c:v>4800000</c:v>
                </c:pt>
                <c:pt idx="5">
                  <c:v>4800000</c:v>
                </c:pt>
                <c:pt idx="6">
                  <c:v>4800000</c:v>
                </c:pt>
                <c:pt idx="7">
                  <c:v>4800000</c:v>
                </c:pt>
                <c:pt idx="8">
                  <c:v>4800000</c:v>
                </c:pt>
                <c:pt idx="9">
                  <c:v>4800000</c:v>
                </c:pt>
                <c:pt idx="10">
                  <c:v>4800000</c:v>
                </c:pt>
                <c:pt idx="11">
                  <c:v>4800000</c:v>
                </c:pt>
                <c:pt idx="12">
                  <c:v>4800000</c:v>
                </c:pt>
                <c:pt idx="13">
                  <c:v>4800000</c:v>
                </c:pt>
                <c:pt idx="14">
                  <c:v>4800000</c:v>
                </c:pt>
                <c:pt idx="15">
                  <c:v>4800000</c:v>
                </c:pt>
                <c:pt idx="16">
                  <c:v>4800000</c:v>
                </c:pt>
                <c:pt idx="17">
                  <c:v>4800000</c:v>
                </c:pt>
                <c:pt idx="18">
                  <c:v>4800000</c:v>
                </c:pt>
                <c:pt idx="19">
                  <c:v>4800000</c:v>
                </c:pt>
                <c:pt idx="20">
                  <c:v>4800000</c:v>
                </c:pt>
                <c:pt idx="21">
                  <c:v>4800000</c:v>
                </c:pt>
                <c:pt idx="22">
                  <c:v>4800000</c:v>
                </c:pt>
                <c:pt idx="23">
                  <c:v>4800000</c:v>
                </c:pt>
                <c:pt idx="24">
                  <c:v>4800000</c:v>
                </c:pt>
                <c:pt idx="25">
                  <c:v>4800000</c:v>
                </c:pt>
                <c:pt idx="26">
                  <c:v>4800000</c:v>
                </c:pt>
                <c:pt idx="27">
                  <c:v>4800000</c:v>
                </c:pt>
                <c:pt idx="28">
                  <c:v>4800000</c:v>
                </c:pt>
                <c:pt idx="29">
                  <c:v>4800000</c:v>
                </c:pt>
                <c:pt idx="30">
                  <c:v>4800000</c:v>
                </c:pt>
                <c:pt idx="31">
                  <c:v>4800000</c:v>
                </c:pt>
                <c:pt idx="32">
                  <c:v>4800000</c:v>
                </c:pt>
                <c:pt idx="33">
                  <c:v>4800000</c:v>
                </c:pt>
                <c:pt idx="34">
                  <c:v>4800000</c:v>
                </c:pt>
                <c:pt idx="35">
                  <c:v>4800000</c:v>
                </c:pt>
                <c:pt idx="36">
                  <c:v>4800000</c:v>
                </c:pt>
                <c:pt idx="37">
                  <c:v>4800000</c:v>
                </c:pt>
                <c:pt idx="38">
                  <c:v>4800000</c:v>
                </c:pt>
                <c:pt idx="39">
                  <c:v>4800000</c:v>
                </c:pt>
                <c:pt idx="40">
                  <c:v>4800000</c:v>
                </c:pt>
                <c:pt idx="41">
                  <c:v>4800000</c:v>
                </c:pt>
                <c:pt idx="42">
                  <c:v>4800000</c:v>
                </c:pt>
                <c:pt idx="43">
                  <c:v>4800000</c:v>
                </c:pt>
                <c:pt idx="44">
                  <c:v>4800000</c:v>
                </c:pt>
                <c:pt idx="45">
                  <c:v>4800000</c:v>
                </c:pt>
                <c:pt idx="46">
                  <c:v>4800000</c:v>
                </c:pt>
                <c:pt idx="47">
                  <c:v>4800000</c:v>
                </c:pt>
                <c:pt idx="48">
                  <c:v>4800000</c:v>
                </c:pt>
                <c:pt idx="49">
                  <c:v>4800000</c:v>
                </c:pt>
                <c:pt idx="50">
                  <c:v>4800000</c:v>
                </c:pt>
                <c:pt idx="51">
                  <c:v>4800000</c:v>
                </c:pt>
                <c:pt idx="52">
                  <c:v>4800000</c:v>
                </c:pt>
                <c:pt idx="53">
                  <c:v>4900000</c:v>
                </c:pt>
                <c:pt idx="54">
                  <c:v>4900000</c:v>
                </c:pt>
                <c:pt idx="55">
                  <c:v>4900000</c:v>
                </c:pt>
                <c:pt idx="56">
                  <c:v>4900000</c:v>
                </c:pt>
                <c:pt idx="57">
                  <c:v>5000000</c:v>
                </c:pt>
                <c:pt idx="58">
                  <c:v>5000000</c:v>
                </c:pt>
                <c:pt idx="59">
                  <c:v>5000000</c:v>
                </c:pt>
                <c:pt idx="60">
                  <c:v>5000000</c:v>
                </c:pt>
                <c:pt idx="61">
                  <c:v>5000000</c:v>
                </c:pt>
                <c:pt idx="62">
                  <c:v>5100000</c:v>
                </c:pt>
                <c:pt idx="63">
                  <c:v>5100000</c:v>
                </c:pt>
                <c:pt idx="64">
                  <c:v>5100000</c:v>
                </c:pt>
                <c:pt idx="65">
                  <c:v>5100000</c:v>
                </c:pt>
                <c:pt idx="66">
                  <c:v>5100000</c:v>
                </c:pt>
                <c:pt idx="67">
                  <c:v>5100000</c:v>
                </c:pt>
                <c:pt idx="68">
                  <c:v>5100000</c:v>
                </c:pt>
                <c:pt idx="69">
                  <c:v>5100000</c:v>
                </c:pt>
                <c:pt idx="70">
                  <c:v>5100000</c:v>
                </c:pt>
                <c:pt idx="71">
                  <c:v>5100000</c:v>
                </c:pt>
                <c:pt idx="72">
                  <c:v>5100000</c:v>
                </c:pt>
                <c:pt idx="73">
                  <c:v>5100000</c:v>
                </c:pt>
                <c:pt idx="74">
                  <c:v>5100000</c:v>
                </c:pt>
                <c:pt idx="75">
                  <c:v>5100000</c:v>
                </c:pt>
                <c:pt idx="76">
                  <c:v>5100000</c:v>
                </c:pt>
                <c:pt idx="77">
                  <c:v>5100000</c:v>
                </c:pt>
                <c:pt idx="78">
                  <c:v>5100000</c:v>
                </c:pt>
                <c:pt idx="79">
                  <c:v>5100000</c:v>
                </c:pt>
                <c:pt idx="80">
                  <c:v>5100000</c:v>
                </c:pt>
                <c:pt idx="81">
                  <c:v>5100000</c:v>
                </c:pt>
                <c:pt idx="82">
                  <c:v>5100000</c:v>
                </c:pt>
                <c:pt idx="83">
                  <c:v>5100000</c:v>
                </c:pt>
                <c:pt idx="84">
                  <c:v>5100000</c:v>
                </c:pt>
                <c:pt idx="85">
                  <c:v>5100000</c:v>
                </c:pt>
                <c:pt idx="86">
                  <c:v>5100000</c:v>
                </c:pt>
                <c:pt idx="87">
                  <c:v>5100000</c:v>
                </c:pt>
                <c:pt idx="88">
                  <c:v>5100000</c:v>
                </c:pt>
                <c:pt idx="89">
                  <c:v>5300000</c:v>
                </c:pt>
                <c:pt idx="90">
                  <c:v>5400000</c:v>
                </c:pt>
                <c:pt idx="91">
                  <c:v>5500000</c:v>
                </c:pt>
                <c:pt idx="92">
                  <c:v>5600000</c:v>
                </c:pt>
                <c:pt idx="93">
                  <c:v>5800000</c:v>
                </c:pt>
                <c:pt idx="94">
                  <c:v>5900000</c:v>
                </c:pt>
                <c:pt idx="95">
                  <c:v>6100000</c:v>
                </c:pt>
                <c:pt idx="96">
                  <c:v>6200000</c:v>
                </c:pt>
                <c:pt idx="97">
                  <c:v>6200000</c:v>
                </c:pt>
                <c:pt idx="98">
                  <c:v>6300000</c:v>
                </c:pt>
                <c:pt idx="99">
                  <c:v>6400000</c:v>
                </c:pt>
                <c:pt idx="100">
                  <c:v>6600000</c:v>
                </c:pt>
                <c:pt idx="101">
                  <c:v>6700000</c:v>
                </c:pt>
                <c:pt idx="102">
                  <c:v>7200000</c:v>
                </c:pt>
                <c:pt idx="103">
                  <c:v>7400000</c:v>
                </c:pt>
                <c:pt idx="104">
                  <c:v>7650000</c:v>
                </c:pt>
                <c:pt idx="105">
                  <c:v>7650000</c:v>
                </c:pt>
                <c:pt idx="106">
                  <c:v>7650000</c:v>
                </c:pt>
                <c:pt idx="107">
                  <c:v>7650000</c:v>
                </c:pt>
                <c:pt idx="108">
                  <c:v>7650000</c:v>
                </c:pt>
                <c:pt idx="109">
                  <c:v>7650000</c:v>
                </c:pt>
                <c:pt idx="110">
                  <c:v>7650000</c:v>
                </c:pt>
                <c:pt idx="111">
                  <c:v>7650000</c:v>
                </c:pt>
                <c:pt idx="112">
                  <c:v>7650000</c:v>
                </c:pt>
                <c:pt idx="113">
                  <c:v>7650000</c:v>
                </c:pt>
                <c:pt idx="114">
                  <c:v>7650000</c:v>
                </c:pt>
                <c:pt idx="115">
                  <c:v>7650000</c:v>
                </c:pt>
                <c:pt idx="116">
                  <c:v>7650000</c:v>
                </c:pt>
                <c:pt idx="117">
                  <c:v>7650000</c:v>
                </c:pt>
                <c:pt idx="118">
                  <c:v>7650000</c:v>
                </c:pt>
                <c:pt idx="119">
                  <c:v>7650000</c:v>
                </c:pt>
                <c:pt idx="120">
                  <c:v>7650000</c:v>
                </c:pt>
                <c:pt idx="121">
                  <c:v>7650000</c:v>
                </c:pt>
                <c:pt idx="122">
                  <c:v>7650000</c:v>
                </c:pt>
                <c:pt idx="123">
                  <c:v>7650000</c:v>
                </c:pt>
                <c:pt idx="124">
                  <c:v>7650000</c:v>
                </c:pt>
                <c:pt idx="125">
                  <c:v>7650000</c:v>
                </c:pt>
                <c:pt idx="126">
                  <c:v>7650000</c:v>
                </c:pt>
                <c:pt idx="127">
                  <c:v>7650000</c:v>
                </c:pt>
                <c:pt idx="128">
                  <c:v>7650000</c:v>
                </c:pt>
                <c:pt idx="129">
                  <c:v>7650000</c:v>
                </c:pt>
                <c:pt idx="130">
                  <c:v>7650000</c:v>
                </c:pt>
                <c:pt idx="131">
                  <c:v>7650000</c:v>
                </c:pt>
                <c:pt idx="132">
                  <c:v>7650000</c:v>
                </c:pt>
                <c:pt idx="133">
                  <c:v>7650000</c:v>
                </c:pt>
                <c:pt idx="134">
                  <c:v>7650000</c:v>
                </c:pt>
                <c:pt idx="135">
                  <c:v>7650000</c:v>
                </c:pt>
                <c:pt idx="136">
                  <c:v>7650000</c:v>
                </c:pt>
                <c:pt idx="137">
                  <c:v>7650000</c:v>
                </c:pt>
                <c:pt idx="138">
                  <c:v>7650000</c:v>
                </c:pt>
                <c:pt idx="139">
                  <c:v>7650000</c:v>
                </c:pt>
                <c:pt idx="140">
                  <c:v>7650000</c:v>
                </c:pt>
                <c:pt idx="141">
                  <c:v>7650000</c:v>
                </c:pt>
                <c:pt idx="142">
                  <c:v>7650000</c:v>
                </c:pt>
                <c:pt idx="143">
                  <c:v>7650000</c:v>
                </c:pt>
                <c:pt idx="144">
                  <c:v>7650000</c:v>
                </c:pt>
                <c:pt idx="145">
                  <c:v>7650000</c:v>
                </c:pt>
                <c:pt idx="146">
                  <c:v>7650000</c:v>
                </c:pt>
                <c:pt idx="147">
                  <c:v>7650000</c:v>
                </c:pt>
                <c:pt idx="148">
                  <c:v>7650000</c:v>
                </c:pt>
                <c:pt idx="149">
                  <c:v>7650000</c:v>
                </c:pt>
                <c:pt idx="150">
                  <c:v>7650000</c:v>
                </c:pt>
                <c:pt idx="151">
                  <c:v>7650000</c:v>
                </c:pt>
                <c:pt idx="152">
                  <c:v>7650000</c:v>
                </c:pt>
                <c:pt idx="153">
                  <c:v>7650000</c:v>
                </c:pt>
                <c:pt idx="154">
                  <c:v>7650000</c:v>
                </c:pt>
                <c:pt idx="155">
                  <c:v>7650000</c:v>
                </c:pt>
                <c:pt idx="156">
                  <c:v>7650000</c:v>
                </c:pt>
                <c:pt idx="157">
                  <c:v>7650000</c:v>
                </c:pt>
                <c:pt idx="158">
                  <c:v>7650000</c:v>
                </c:pt>
                <c:pt idx="159">
                  <c:v>7650000</c:v>
                </c:pt>
                <c:pt idx="160">
                  <c:v>7650000</c:v>
                </c:pt>
                <c:pt idx="161">
                  <c:v>7650000</c:v>
                </c:pt>
                <c:pt idx="162">
                  <c:v>7650000</c:v>
                </c:pt>
                <c:pt idx="163">
                  <c:v>7650000</c:v>
                </c:pt>
                <c:pt idx="164">
                  <c:v>7650000</c:v>
                </c:pt>
                <c:pt idx="165">
                  <c:v>7650000</c:v>
                </c:pt>
                <c:pt idx="166">
                  <c:v>7650000</c:v>
                </c:pt>
                <c:pt idx="167">
                  <c:v>7650000</c:v>
                </c:pt>
                <c:pt idx="168">
                  <c:v>7650000</c:v>
                </c:pt>
                <c:pt idx="169">
                  <c:v>7650000</c:v>
                </c:pt>
                <c:pt idx="170">
                  <c:v>7650000</c:v>
                </c:pt>
                <c:pt idx="171">
                  <c:v>7650000</c:v>
                </c:pt>
                <c:pt idx="172">
                  <c:v>7650000</c:v>
                </c:pt>
                <c:pt idx="173">
                  <c:v>7650000</c:v>
                </c:pt>
                <c:pt idx="174">
                  <c:v>7650000</c:v>
                </c:pt>
                <c:pt idx="175">
                  <c:v>7650000</c:v>
                </c:pt>
                <c:pt idx="176">
                  <c:v>7650000</c:v>
                </c:pt>
                <c:pt idx="177">
                  <c:v>7650000</c:v>
                </c:pt>
                <c:pt idx="178">
                  <c:v>7650000</c:v>
                </c:pt>
                <c:pt idx="179">
                  <c:v>7650000</c:v>
                </c:pt>
                <c:pt idx="180">
                  <c:v>7650000</c:v>
                </c:pt>
                <c:pt idx="181">
                  <c:v>7650000</c:v>
                </c:pt>
                <c:pt idx="182">
                  <c:v>7650000</c:v>
                </c:pt>
                <c:pt idx="183">
                  <c:v>7650000</c:v>
                </c:pt>
                <c:pt idx="184">
                  <c:v>7650000</c:v>
                </c:pt>
                <c:pt idx="185">
                  <c:v>7650000</c:v>
                </c:pt>
                <c:pt idx="186">
                  <c:v>7650000</c:v>
                </c:pt>
                <c:pt idx="187">
                  <c:v>7650000</c:v>
                </c:pt>
                <c:pt idx="188">
                  <c:v>7650000</c:v>
                </c:pt>
                <c:pt idx="189">
                  <c:v>7650000</c:v>
                </c:pt>
                <c:pt idx="190">
                  <c:v>7650000</c:v>
                </c:pt>
                <c:pt idx="191">
                  <c:v>7650000</c:v>
                </c:pt>
                <c:pt idx="192">
                  <c:v>7650000</c:v>
                </c:pt>
                <c:pt idx="193">
                  <c:v>7650000</c:v>
                </c:pt>
                <c:pt idx="194">
                  <c:v>7650000</c:v>
                </c:pt>
                <c:pt idx="195">
                  <c:v>7650000</c:v>
                </c:pt>
                <c:pt idx="196">
                  <c:v>7650000</c:v>
                </c:pt>
                <c:pt idx="197">
                  <c:v>7650000</c:v>
                </c:pt>
                <c:pt idx="198">
                  <c:v>7650000</c:v>
                </c:pt>
                <c:pt idx="199">
                  <c:v>7650000</c:v>
                </c:pt>
                <c:pt idx="200">
                  <c:v>7650000</c:v>
                </c:pt>
                <c:pt idx="201">
                  <c:v>7650000</c:v>
                </c:pt>
                <c:pt idx="202">
                  <c:v>7650000</c:v>
                </c:pt>
                <c:pt idx="203">
                  <c:v>7650000</c:v>
                </c:pt>
                <c:pt idx="204">
                  <c:v>7650000</c:v>
                </c:pt>
                <c:pt idx="205">
                  <c:v>7650000</c:v>
                </c:pt>
                <c:pt idx="206">
                  <c:v>7650000</c:v>
                </c:pt>
                <c:pt idx="207">
                  <c:v>7650000</c:v>
                </c:pt>
                <c:pt idx="208">
                  <c:v>7650000</c:v>
                </c:pt>
                <c:pt idx="209">
                  <c:v>7650000</c:v>
                </c:pt>
                <c:pt idx="210">
                  <c:v>7650000</c:v>
                </c:pt>
                <c:pt idx="211">
                  <c:v>7650000</c:v>
                </c:pt>
                <c:pt idx="212">
                  <c:v>7650000</c:v>
                </c:pt>
                <c:pt idx="213">
                  <c:v>7650000</c:v>
                </c:pt>
                <c:pt idx="214">
                  <c:v>7650000</c:v>
                </c:pt>
                <c:pt idx="215">
                  <c:v>7650000</c:v>
                </c:pt>
                <c:pt idx="216">
                  <c:v>7650000</c:v>
                </c:pt>
                <c:pt idx="217">
                  <c:v>7650000</c:v>
                </c:pt>
                <c:pt idx="218">
                  <c:v>7650000</c:v>
                </c:pt>
                <c:pt idx="219">
                  <c:v>7650000</c:v>
                </c:pt>
                <c:pt idx="220">
                  <c:v>7650000</c:v>
                </c:pt>
                <c:pt idx="221">
                  <c:v>7650000</c:v>
                </c:pt>
                <c:pt idx="222">
                  <c:v>7650000</c:v>
                </c:pt>
                <c:pt idx="223">
                  <c:v>7650000</c:v>
                </c:pt>
                <c:pt idx="224">
                  <c:v>7650000</c:v>
                </c:pt>
                <c:pt idx="225">
                  <c:v>7650000</c:v>
                </c:pt>
                <c:pt idx="226">
                  <c:v>7650000</c:v>
                </c:pt>
                <c:pt idx="227">
                  <c:v>7650000</c:v>
                </c:pt>
                <c:pt idx="228">
                  <c:v>7650000</c:v>
                </c:pt>
                <c:pt idx="229">
                  <c:v>7650000</c:v>
                </c:pt>
                <c:pt idx="230">
                  <c:v>7650000</c:v>
                </c:pt>
                <c:pt idx="231">
                  <c:v>7650000</c:v>
                </c:pt>
                <c:pt idx="232">
                  <c:v>7650000</c:v>
                </c:pt>
                <c:pt idx="233">
                  <c:v>7650000</c:v>
                </c:pt>
                <c:pt idx="234">
                  <c:v>7650000</c:v>
                </c:pt>
                <c:pt idx="235">
                  <c:v>7650000</c:v>
                </c:pt>
                <c:pt idx="236">
                  <c:v>7650000</c:v>
                </c:pt>
                <c:pt idx="237">
                  <c:v>7650000</c:v>
                </c:pt>
                <c:pt idx="238">
                  <c:v>7650000</c:v>
                </c:pt>
                <c:pt idx="239">
                  <c:v>7650000</c:v>
                </c:pt>
                <c:pt idx="240">
                  <c:v>7650000</c:v>
                </c:pt>
                <c:pt idx="241">
                  <c:v>7650000</c:v>
                </c:pt>
                <c:pt idx="242">
                  <c:v>7650000</c:v>
                </c:pt>
                <c:pt idx="243">
                  <c:v>7650000</c:v>
                </c:pt>
                <c:pt idx="244">
                  <c:v>7650000</c:v>
                </c:pt>
                <c:pt idx="245">
                  <c:v>7650000</c:v>
                </c:pt>
                <c:pt idx="246">
                  <c:v>7650000</c:v>
                </c:pt>
                <c:pt idx="247">
                  <c:v>7650000</c:v>
                </c:pt>
                <c:pt idx="248">
                  <c:v>7650000</c:v>
                </c:pt>
                <c:pt idx="249">
                  <c:v>7650000</c:v>
                </c:pt>
                <c:pt idx="250">
                  <c:v>7650000</c:v>
                </c:pt>
                <c:pt idx="251">
                  <c:v>7650000</c:v>
                </c:pt>
                <c:pt idx="252">
                  <c:v>7650000</c:v>
                </c:pt>
                <c:pt idx="253">
                  <c:v>7650000</c:v>
                </c:pt>
                <c:pt idx="254">
                  <c:v>7650000</c:v>
                </c:pt>
                <c:pt idx="255">
                  <c:v>7650000</c:v>
                </c:pt>
                <c:pt idx="256">
                  <c:v>7650000</c:v>
                </c:pt>
                <c:pt idx="257">
                  <c:v>7650000</c:v>
                </c:pt>
                <c:pt idx="258">
                  <c:v>7650000</c:v>
                </c:pt>
                <c:pt idx="259">
                  <c:v>7650000</c:v>
                </c:pt>
                <c:pt idx="260">
                  <c:v>7650000</c:v>
                </c:pt>
                <c:pt idx="261">
                  <c:v>7650000</c:v>
                </c:pt>
                <c:pt idx="262">
                  <c:v>7650000</c:v>
                </c:pt>
                <c:pt idx="263">
                  <c:v>7650000</c:v>
                </c:pt>
                <c:pt idx="264">
                  <c:v>7650000</c:v>
                </c:pt>
                <c:pt idx="265">
                  <c:v>7650000</c:v>
                </c:pt>
                <c:pt idx="266">
                  <c:v>7650000</c:v>
                </c:pt>
                <c:pt idx="267">
                  <c:v>7650000</c:v>
                </c:pt>
                <c:pt idx="268">
                  <c:v>7650000</c:v>
                </c:pt>
                <c:pt idx="269">
                  <c:v>7650000</c:v>
                </c:pt>
                <c:pt idx="270">
                  <c:v>7650000</c:v>
                </c:pt>
                <c:pt idx="271">
                  <c:v>7650000</c:v>
                </c:pt>
                <c:pt idx="272">
                  <c:v>7650000</c:v>
                </c:pt>
                <c:pt idx="273">
                  <c:v>7650000</c:v>
                </c:pt>
                <c:pt idx="274">
                  <c:v>7650000</c:v>
                </c:pt>
                <c:pt idx="275">
                  <c:v>7650000</c:v>
                </c:pt>
                <c:pt idx="276">
                  <c:v>7650000</c:v>
                </c:pt>
                <c:pt idx="277">
                  <c:v>7650000</c:v>
                </c:pt>
                <c:pt idx="278">
                  <c:v>7650000</c:v>
                </c:pt>
                <c:pt idx="279">
                  <c:v>7650000</c:v>
                </c:pt>
                <c:pt idx="280">
                  <c:v>7650000</c:v>
                </c:pt>
                <c:pt idx="281">
                  <c:v>7650000</c:v>
                </c:pt>
                <c:pt idx="282">
                  <c:v>7650000</c:v>
                </c:pt>
                <c:pt idx="283">
                  <c:v>7650000</c:v>
                </c:pt>
                <c:pt idx="284">
                  <c:v>7650000</c:v>
                </c:pt>
                <c:pt idx="285">
                  <c:v>7650000</c:v>
                </c:pt>
                <c:pt idx="286">
                  <c:v>7650000</c:v>
                </c:pt>
                <c:pt idx="287">
                  <c:v>7650000</c:v>
                </c:pt>
                <c:pt idx="288">
                  <c:v>7650000</c:v>
                </c:pt>
                <c:pt idx="289">
                  <c:v>7650000</c:v>
                </c:pt>
                <c:pt idx="290">
                  <c:v>7650000</c:v>
                </c:pt>
                <c:pt idx="291">
                  <c:v>7650000</c:v>
                </c:pt>
                <c:pt idx="292">
                  <c:v>7650000</c:v>
                </c:pt>
                <c:pt idx="293">
                  <c:v>7650000</c:v>
                </c:pt>
                <c:pt idx="294">
                  <c:v>7650000</c:v>
                </c:pt>
                <c:pt idx="295">
                  <c:v>7650000</c:v>
                </c:pt>
                <c:pt idx="296">
                  <c:v>7650000</c:v>
                </c:pt>
                <c:pt idx="297">
                  <c:v>7650000</c:v>
                </c:pt>
                <c:pt idx="298">
                  <c:v>7650000</c:v>
                </c:pt>
                <c:pt idx="299">
                  <c:v>7650000</c:v>
                </c:pt>
                <c:pt idx="300">
                  <c:v>7650000</c:v>
                </c:pt>
                <c:pt idx="301">
                  <c:v>7650000</c:v>
                </c:pt>
                <c:pt idx="302">
                  <c:v>7650000</c:v>
                </c:pt>
                <c:pt idx="303">
                  <c:v>7650000</c:v>
                </c:pt>
                <c:pt idx="304">
                  <c:v>7650000</c:v>
                </c:pt>
                <c:pt idx="305">
                  <c:v>7650000</c:v>
                </c:pt>
                <c:pt idx="306">
                  <c:v>7491000</c:v>
                </c:pt>
                <c:pt idx="307">
                  <c:v>7491000</c:v>
                </c:pt>
                <c:pt idx="308">
                  <c:v>7491000</c:v>
                </c:pt>
                <c:pt idx="309">
                  <c:v>7491000</c:v>
                </c:pt>
                <c:pt idx="310">
                  <c:v>7491000</c:v>
                </c:pt>
                <c:pt idx="311">
                  <c:v>7491000</c:v>
                </c:pt>
                <c:pt idx="312">
                  <c:v>7420500</c:v>
                </c:pt>
                <c:pt idx="313">
                  <c:v>7420500</c:v>
                </c:pt>
                <c:pt idx="314">
                  <c:v>7420500</c:v>
                </c:pt>
                <c:pt idx="315">
                  <c:v>7420500</c:v>
                </c:pt>
                <c:pt idx="316">
                  <c:v>7420500</c:v>
                </c:pt>
                <c:pt idx="317">
                  <c:v>7420500</c:v>
                </c:pt>
                <c:pt idx="318">
                  <c:v>7420500</c:v>
                </c:pt>
                <c:pt idx="319">
                  <c:v>7420500</c:v>
                </c:pt>
                <c:pt idx="320">
                  <c:v>7420500</c:v>
                </c:pt>
                <c:pt idx="321">
                  <c:v>7420500</c:v>
                </c:pt>
                <c:pt idx="322">
                  <c:v>7420500</c:v>
                </c:pt>
                <c:pt idx="323">
                  <c:v>7420500</c:v>
                </c:pt>
                <c:pt idx="324">
                  <c:v>7420500</c:v>
                </c:pt>
                <c:pt idx="325">
                  <c:v>7420500</c:v>
                </c:pt>
                <c:pt idx="326">
                  <c:v>7420500</c:v>
                </c:pt>
                <c:pt idx="327">
                  <c:v>7420500</c:v>
                </c:pt>
                <c:pt idx="328">
                  <c:v>7420500</c:v>
                </c:pt>
                <c:pt idx="329">
                  <c:v>7420500</c:v>
                </c:pt>
                <c:pt idx="330">
                  <c:v>7420500</c:v>
                </c:pt>
                <c:pt idx="331">
                  <c:v>7420500</c:v>
                </c:pt>
                <c:pt idx="332">
                  <c:v>7420500</c:v>
                </c:pt>
                <c:pt idx="333">
                  <c:v>7420500</c:v>
                </c:pt>
                <c:pt idx="334">
                  <c:v>7420500</c:v>
                </c:pt>
                <c:pt idx="335">
                  <c:v>7420500</c:v>
                </c:pt>
                <c:pt idx="336">
                  <c:v>7420500</c:v>
                </c:pt>
                <c:pt idx="337">
                  <c:v>7420500</c:v>
                </c:pt>
                <c:pt idx="338">
                  <c:v>7420500</c:v>
                </c:pt>
                <c:pt idx="339">
                  <c:v>7420500</c:v>
                </c:pt>
                <c:pt idx="340">
                  <c:v>7420500</c:v>
                </c:pt>
                <c:pt idx="341">
                  <c:v>7420500</c:v>
                </c:pt>
                <c:pt idx="342">
                  <c:v>7420500</c:v>
                </c:pt>
                <c:pt idx="343">
                  <c:v>7420500</c:v>
                </c:pt>
                <c:pt idx="344">
                  <c:v>7420500</c:v>
                </c:pt>
                <c:pt idx="345">
                  <c:v>7420500</c:v>
                </c:pt>
                <c:pt idx="346">
                  <c:v>7420500</c:v>
                </c:pt>
                <c:pt idx="347">
                  <c:v>7420500</c:v>
                </c:pt>
                <c:pt idx="348">
                  <c:v>7420500</c:v>
                </c:pt>
                <c:pt idx="349">
                  <c:v>7420500</c:v>
                </c:pt>
                <c:pt idx="350">
                  <c:v>7420500</c:v>
                </c:pt>
                <c:pt idx="351">
                  <c:v>7420500</c:v>
                </c:pt>
                <c:pt idx="352">
                  <c:v>7420500</c:v>
                </c:pt>
                <c:pt idx="353">
                  <c:v>7420500</c:v>
                </c:pt>
                <c:pt idx="354">
                  <c:v>7420500</c:v>
                </c:pt>
                <c:pt idx="355">
                  <c:v>7420500</c:v>
                </c:pt>
                <c:pt idx="356">
                  <c:v>7420500</c:v>
                </c:pt>
                <c:pt idx="357">
                  <c:v>7420500</c:v>
                </c:pt>
                <c:pt idx="358">
                  <c:v>7420500</c:v>
                </c:pt>
                <c:pt idx="359">
                  <c:v>7420500</c:v>
                </c:pt>
                <c:pt idx="360">
                  <c:v>7420500</c:v>
                </c:pt>
                <c:pt idx="361">
                  <c:v>7420500</c:v>
                </c:pt>
                <c:pt idx="362">
                  <c:v>7420500</c:v>
                </c:pt>
                <c:pt idx="363">
                  <c:v>7420500</c:v>
                </c:pt>
                <c:pt idx="364">
                  <c:v>8414127.875</c:v>
                </c:pt>
                <c:pt idx="365">
                  <c:v>8414127.875</c:v>
                </c:pt>
                <c:pt idx="366">
                  <c:v>8414127.875</c:v>
                </c:pt>
                <c:pt idx="367">
                  <c:v>8414127.875</c:v>
                </c:pt>
                <c:pt idx="368">
                  <c:v>8414127.875</c:v>
                </c:pt>
                <c:pt idx="369">
                  <c:v>8414127.875</c:v>
                </c:pt>
                <c:pt idx="370">
                  <c:v>8414127.875</c:v>
                </c:pt>
                <c:pt idx="371">
                  <c:v>8414127.875</c:v>
                </c:pt>
                <c:pt idx="372">
                  <c:v>9114127.875</c:v>
                </c:pt>
                <c:pt idx="373">
                  <c:v>9114127.875</c:v>
                </c:pt>
                <c:pt idx="374">
                  <c:v>9114127.875</c:v>
                </c:pt>
                <c:pt idx="375">
                  <c:v>9114127.875</c:v>
                </c:pt>
                <c:pt idx="376">
                  <c:v>9114127.875</c:v>
                </c:pt>
                <c:pt idx="377">
                  <c:v>9114127.875</c:v>
                </c:pt>
                <c:pt idx="378">
                  <c:v>9114127.875</c:v>
                </c:pt>
                <c:pt idx="379">
                  <c:v>9114127.875</c:v>
                </c:pt>
                <c:pt idx="380">
                  <c:v>8884627.875</c:v>
                </c:pt>
                <c:pt idx="381">
                  <c:v>8884627.875</c:v>
                </c:pt>
                <c:pt idx="382">
                  <c:v>8884627.875</c:v>
                </c:pt>
                <c:pt idx="383">
                  <c:v>8884627.875</c:v>
                </c:pt>
                <c:pt idx="384">
                  <c:v>8884627.875</c:v>
                </c:pt>
                <c:pt idx="385">
                  <c:v>8884627.875</c:v>
                </c:pt>
                <c:pt idx="386">
                  <c:v>8884627.875</c:v>
                </c:pt>
                <c:pt idx="387">
                  <c:v>8884627.875</c:v>
                </c:pt>
                <c:pt idx="388">
                  <c:v>8884627.875</c:v>
                </c:pt>
                <c:pt idx="389">
                  <c:v>8684627.875</c:v>
                </c:pt>
                <c:pt idx="390">
                  <c:v>8684627.875</c:v>
                </c:pt>
                <c:pt idx="391">
                  <c:v>8684627.875</c:v>
                </c:pt>
                <c:pt idx="392">
                  <c:v>8684627.875</c:v>
                </c:pt>
                <c:pt idx="393">
                  <c:v>8684627.875</c:v>
                </c:pt>
                <c:pt idx="394">
                  <c:v>8684627.875</c:v>
                </c:pt>
                <c:pt idx="395">
                  <c:v>8684627.875</c:v>
                </c:pt>
                <c:pt idx="396">
                  <c:v>8684627.875</c:v>
                </c:pt>
                <c:pt idx="397">
                  <c:v>8684627.875</c:v>
                </c:pt>
                <c:pt idx="398">
                  <c:v>8684627.875</c:v>
                </c:pt>
                <c:pt idx="399">
                  <c:v>8684627.875</c:v>
                </c:pt>
                <c:pt idx="400">
                  <c:v>8684627.875</c:v>
                </c:pt>
                <c:pt idx="401">
                  <c:v>8684627.875</c:v>
                </c:pt>
                <c:pt idx="402">
                  <c:v>8684627.875</c:v>
                </c:pt>
                <c:pt idx="403">
                  <c:v>8684627.875</c:v>
                </c:pt>
                <c:pt idx="404">
                  <c:v>8684627.875</c:v>
                </c:pt>
                <c:pt idx="405">
                  <c:v>8684627.875</c:v>
                </c:pt>
                <c:pt idx="406">
                  <c:v>8684627.875</c:v>
                </c:pt>
                <c:pt idx="407">
                  <c:v>8684627.875</c:v>
                </c:pt>
                <c:pt idx="408">
                  <c:v>8684627.875</c:v>
                </c:pt>
                <c:pt idx="409">
                  <c:v>8684627.875</c:v>
                </c:pt>
                <c:pt idx="410">
                  <c:v>8684627.875</c:v>
                </c:pt>
                <c:pt idx="411">
                  <c:v>8684627.875</c:v>
                </c:pt>
                <c:pt idx="412">
                  <c:v>8684627.875</c:v>
                </c:pt>
                <c:pt idx="413">
                  <c:v>8684627.875</c:v>
                </c:pt>
                <c:pt idx="414">
                  <c:v>8684627.875</c:v>
                </c:pt>
                <c:pt idx="415">
                  <c:v>8684627.875</c:v>
                </c:pt>
                <c:pt idx="416">
                  <c:v>8684627.875</c:v>
                </c:pt>
                <c:pt idx="417">
                  <c:v>8684627.875</c:v>
                </c:pt>
                <c:pt idx="418">
                  <c:v>8684627.875</c:v>
                </c:pt>
                <c:pt idx="419">
                  <c:v>8684627.875</c:v>
                </c:pt>
              </c:numCache>
            </c:numRef>
          </c:val>
        </c:ser>
        <c:ser>
          <c:idx val="3"/>
          <c:order val="1"/>
          <c:tx>
            <c:v>Amsterdam</c:v>
          </c:tx>
          <c:spPr>
            <a:solidFill>
              <a:schemeClr val="accent2">
                <a:lumMod val="75000"/>
                <a:alpha val="50000"/>
              </a:schemeClr>
            </a:solidFill>
            <a:ln w="9525">
              <a:solidFill>
                <a:schemeClr val="tx1"/>
              </a:solidFill>
            </a:ln>
          </c:spPr>
          <c:val>
            <c:numRef>
              <c:f>'New Weekly'!$Z$8:$Z$427</c:f>
              <c:numCache>
                <c:formatCode>_(* #,##0.00_);_(* \(#,##0.00\);_(* "-"??_);_(@_)</c:formatCode>
                <c:ptCount val="420"/>
                <c:pt idx="0" formatCode="#,##0.00">
                  <c:v>585000</c:v>
                </c:pt>
                <c:pt idx="1">
                  <c:v>585000</c:v>
                </c:pt>
                <c:pt idx="2">
                  <c:v>585000</c:v>
                </c:pt>
                <c:pt idx="3">
                  <c:v>585000</c:v>
                </c:pt>
                <c:pt idx="4">
                  <c:v>585000</c:v>
                </c:pt>
                <c:pt idx="5">
                  <c:v>585000</c:v>
                </c:pt>
                <c:pt idx="6">
                  <c:v>585000</c:v>
                </c:pt>
                <c:pt idx="7">
                  <c:v>585000</c:v>
                </c:pt>
                <c:pt idx="8">
                  <c:v>585000</c:v>
                </c:pt>
                <c:pt idx="9">
                  <c:v>585000</c:v>
                </c:pt>
                <c:pt idx="10">
                  <c:v>585000</c:v>
                </c:pt>
                <c:pt idx="11">
                  <c:v>585000</c:v>
                </c:pt>
                <c:pt idx="12">
                  <c:v>585000</c:v>
                </c:pt>
                <c:pt idx="13">
                  <c:v>585000</c:v>
                </c:pt>
                <c:pt idx="14">
                  <c:v>585000</c:v>
                </c:pt>
                <c:pt idx="15">
                  <c:v>585000</c:v>
                </c:pt>
                <c:pt idx="16">
                  <c:v>585000</c:v>
                </c:pt>
                <c:pt idx="17">
                  <c:v>585000</c:v>
                </c:pt>
                <c:pt idx="18">
                  <c:v>585000</c:v>
                </c:pt>
                <c:pt idx="19">
                  <c:v>585000</c:v>
                </c:pt>
                <c:pt idx="20">
                  <c:v>585000</c:v>
                </c:pt>
                <c:pt idx="21">
                  <c:v>585000</c:v>
                </c:pt>
                <c:pt idx="22">
                  <c:v>585000</c:v>
                </c:pt>
                <c:pt idx="23">
                  <c:v>585000</c:v>
                </c:pt>
                <c:pt idx="24">
                  <c:v>585000</c:v>
                </c:pt>
                <c:pt idx="25">
                  <c:v>585000</c:v>
                </c:pt>
                <c:pt idx="26">
                  <c:v>585000</c:v>
                </c:pt>
                <c:pt idx="27">
                  <c:v>585000</c:v>
                </c:pt>
                <c:pt idx="28">
                  <c:v>585000</c:v>
                </c:pt>
                <c:pt idx="29">
                  <c:v>585000</c:v>
                </c:pt>
                <c:pt idx="30">
                  <c:v>585000</c:v>
                </c:pt>
                <c:pt idx="31">
                  <c:v>585000</c:v>
                </c:pt>
                <c:pt idx="32">
                  <c:v>585000</c:v>
                </c:pt>
                <c:pt idx="33">
                  <c:v>585000</c:v>
                </c:pt>
                <c:pt idx="34">
                  <c:v>585000</c:v>
                </c:pt>
                <c:pt idx="35">
                  <c:v>585000</c:v>
                </c:pt>
                <c:pt idx="36">
                  <c:v>585000</c:v>
                </c:pt>
                <c:pt idx="37">
                  <c:v>585000</c:v>
                </c:pt>
                <c:pt idx="38">
                  <c:v>585000</c:v>
                </c:pt>
                <c:pt idx="39">
                  <c:v>585000</c:v>
                </c:pt>
                <c:pt idx="40">
                  <c:v>585000</c:v>
                </c:pt>
                <c:pt idx="41">
                  <c:v>585000</c:v>
                </c:pt>
                <c:pt idx="42">
                  <c:v>585000</c:v>
                </c:pt>
                <c:pt idx="43">
                  <c:v>585000</c:v>
                </c:pt>
                <c:pt idx="44">
                  <c:v>785000</c:v>
                </c:pt>
                <c:pt idx="45">
                  <c:v>785000</c:v>
                </c:pt>
                <c:pt idx="46">
                  <c:v>785000</c:v>
                </c:pt>
                <c:pt idx="47">
                  <c:v>785000</c:v>
                </c:pt>
                <c:pt idx="48">
                  <c:v>785000</c:v>
                </c:pt>
                <c:pt idx="49">
                  <c:v>785000</c:v>
                </c:pt>
                <c:pt idx="50">
                  <c:v>785000</c:v>
                </c:pt>
                <c:pt idx="51">
                  <c:v>785000</c:v>
                </c:pt>
                <c:pt idx="52">
                  <c:v>785000</c:v>
                </c:pt>
                <c:pt idx="53">
                  <c:v>785000</c:v>
                </c:pt>
                <c:pt idx="54">
                  <c:v>785000</c:v>
                </c:pt>
                <c:pt idx="55">
                  <c:v>785000</c:v>
                </c:pt>
                <c:pt idx="56">
                  <c:v>785000</c:v>
                </c:pt>
                <c:pt idx="57">
                  <c:v>785000</c:v>
                </c:pt>
                <c:pt idx="58">
                  <c:v>785000</c:v>
                </c:pt>
                <c:pt idx="59">
                  <c:v>785000</c:v>
                </c:pt>
                <c:pt idx="60">
                  <c:v>785000</c:v>
                </c:pt>
                <c:pt idx="61">
                  <c:v>785000</c:v>
                </c:pt>
                <c:pt idx="62">
                  <c:v>785000</c:v>
                </c:pt>
                <c:pt idx="63">
                  <c:v>785000</c:v>
                </c:pt>
                <c:pt idx="64">
                  <c:v>785000</c:v>
                </c:pt>
                <c:pt idx="65">
                  <c:v>785000</c:v>
                </c:pt>
                <c:pt idx="66">
                  <c:v>785000</c:v>
                </c:pt>
                <c:pt idx="67">
                  <c:v>785000</c:v>
                </c:pt>
                <c:pt idx="68">
                  <c:v>785000</c:v>
                </c:pt>
                <c:pt idx="69">
                  <c:v>785000</c:v>
                </c:pt>
                <c:pt idx="70">
                  <c:v>785000</c:v>
                </c:pt>
                <c:pt idx="71">
                  <c:v>785000</c:v>
                </c:pt>
                <c:pt idx="72">
                  <c:v>785000</c:v>
                </c:pt>
                <c:pt idx="73">
                  <c:v>785000</c:v>
                </c:pt>
                <c:pt idx="74">
                  <c:v>785000</c:v>
                </c:pt>
                <c:pt idx="75">
                  <c:v>785000</c:v>
                </c:pt>
                <c:pt idx="76">
                  <c:v>785000</c:v>
                </c:pt>
                <c:pt idx="77">
                  <c:v>785000</c:v>
                </c:pt>
                <c:pt idx="78">
                  <c:v>785000</c:v>
                </c:pt>
                <c:pt idx="79">
                  <c:v>785000</c:v>
                </c:pt>
                <c:pt idx="80">
                  <c:v>785000</c:v>
                </c:pt>
                <c:pt idx="81">
                  <c:v>785000</c:v>
                </c:pt>
                <c:pt idx="82">
                  <c:v>785000</c:v>
                </c:pt>
                <c:pt idx="83">
                  <c:v>785000</c:v>
                </c:pt>
                <c:pt idx="84">
                  <c:v>785000</c:v>
                </c:pt>
                <c:pt idx="85">
                  <c:v>785000</c:v>
                </c:pt>
                <c:pt idx="86">
                  <c:v>785000</c:v>
                </c:pt>
                <c:pt idx="87">
                  <c:v>785000</c:v>
                </c:pt>
                <c:pt idx="88">
                  <c:v>785000</c:v>
                </c:pt>
                <c:pt idx="89">
                  <c:v>785000</c:v>
                </c:pt>
                <c:pt idx="90">
                  <c:v>785000</c:v>
                </c:pt>
                <c:pt idx="91">
                  <c:v>785000</c:v>
                </c:pt>
                <c:pt idx="92">
                  <c:v>785000</c:v>
                </c:pt>
                <c:pt idx="93">
                  <c:v>785000</c:v>
                </c:pt>
                <c:pt idx="94">
                  <c:v>785000</c:v>
                </c:pt>
                <c:pt idx="95">
                  <c:v>785000</c:v>
                </c:pt>
                <c:pt idx="96">
                  <c:v>785000</c:v>
                </c:pt>
                <c:pt idx="97">
                  <c:v>785000</c:v>
                </c:pt>
                <c:pt idx="98">
                  <c:v>785000</c:v>
                </c:pt>
                <c:pt idx="99">
                  <c:v>785000</c:v>
                </c:pt>
                <c:pt idx="100">
                  <c:v>785000</c:v>
                </c:pt>
                <c:pt idx="101">
                  <c:v>785000</c:v>
                </c:pt>
                <c:pt idx="102">
                  <c:v>785000</c:v>
                </c:pt>
                <c:pt idx="103">
                  <c:v>785000</c:v>
                </c:pt>
                <c:pt idx="104">
                  <c:v>1139857.1499999999</c:v>
                </c:pt>
                <c:pt idx="105">
                  <c:v>1139857.1499999999</c:v>
                </c:pt>
                <c:pt idx="106">
                  <c:v>1139857.1499999999</c:v>
                </c:pt>
                <c:pt idx="107">
                  <c:v>1139857.1499999999</c:v>
                </c:pt>
                <c:pt idx="108">
                  <c:v>1139857.1499999999</c:v>
                </c:pt>
                <c:pt idx="109">
                  <c:v>1239857.1499999999</c:v>
                </c:pt>
                <c:pt idx="110">
                  <c:v>1239857.1499999999</c:v>
                </c:pt>
                <c:pt idx="111">
                  <c:v>1339857.1499999999</c:v>
                </c:pt>
                <c:pt idx="112">
                  <c:v>1339857.1499999999</c:v>
                </c:pt>
                <c:pt idx="113">
                  <c:v>1439857.15</c:v>
                </c:pt>
                <c:pt idx="114">
                  <c:v>1439857.15</c:v>
                </c:pt>
                <c:pt idx="115">
                  <c:v>1439857.15</c:v>
                </c:pt>
                <c:pt idx="116">
                  <c:v>1439857.15</c:v>
                </c:pt>
                <c:pt idx="117">
                  <c:v>939857.14999999991</c:v>
                </c:pt>
                <c:pt idx="118">
                  <c:v>939857.14999999991</c:v>
                </c:pt>
                <c:pt idx="119">
                  <c:v>939857.14999999991</c:v>
                </c:pt>
                <c:pt idx="120">
                  <c:v>939857.14999999991</c:v>
                </c:pt>
                <c:pt idx="121">
                  <c:v>939857.14999999991</c:v>
                </c:pt>
                <c:pt idx="122">
                  <c:v>939857.14999999991</c:v>
                </c:pt>
                <c:pt idx="123">
                  <c:v>939857.14999999991</c:v>
                </c:pt>
                <c:pt idx="124">
                  <c:v>939857.14999999991</c:v>
                </c:pt>
                <c:pt idx="125">
                  <c:v>939857.14999999991</c:v>
                </c:pt>
                <c:pt idx="126">
                  <c:v>939857.14999999991</c:v>
                </c:pt>
                <c:pt idx="127">
                  <c:v>939857.14999999991</c:v>
                </c:pt>
                <c:pt idx="128">
                  <c:v>939857.14999999991</c:v>
                </c:pt>
                <c:pt idx="129">
                  <c:v>939857.14999999991</c:v>
                </c:pt>
                <c:pt idx="130">
                  <c:v>939857.14999999991</c:v>
                </c:pt>
                <c:pt idx="131">
                  <c:v>939857.14999999991</c:v>
                </c:pt>
                <c:pt idx="132">
                  <c:v>939857.14999999991</c:v>
                </c:pt>
                <c:pt idx="133">
                  <c:v>939857.14999999991</c:v>
                </c:pt>
                <c:pt idx="134">
                  <c:v>939857.14999999991</c:v>
                </c:pt>
                <c:pt idx="135">
                  <c:v>939857.14999999991</c:v>
                </c:pt>
                <c:pt idx="136">
                  <c:v>939857.14999999991</c:v>
                </c:pt>
                <c:pt idx="137">
                  <c:v>1239857.1499999999</c:v>
                </c:pt>
                <c:pt idx="138">
                  <c:v>1239857.1499999999</c:v>
                </c:pt>
                <c:pt idx="139">
                  <c:v>1239857.1499999999</c:v>
                </c:pt>
                <c:pt idx="140">
                  <c:v>1239857.1499999999</c:v>
                </c:pt>
                <c:pt idx="141">
                  <c:v>1239857.1499999999</c:v>
                </c:pt>
                <c:pt idx="142">
                  <c:v>1239857.1499999999</c:v>
                </c:pt>
                <c:pt idx="143">
                  <c:v>1239857.1499999999</c:v>
                </c:pt>
                <c:pt idx="144">
                  <c:v>1239857.1499999999</c:v>
                </c:pt>
                <c:pt idx="145">
                  <c:v>1239857.1499999999</c:v>
                </c:pt>
                <c:pt idx="146">
                  <c:v>939857.14999999991</c:v>
                </c:pt>
                <c:pt idx="147">
                  <c:v>939857.14999999991</c:v>
                </c:pt>
                <c:pt idx="148">
                  <c:v>939857.14999999991</c:v>
                </c:pt>
                <c:pt idx="149">
                  <c:v>939857.14999999991</c:v>
                </c:pt>
                <c:pt idx="150">
                  <c:v>1539857.15</c:v>
                </c:pt>
                <c:pt idx="151">
                  <c:v>1539857.15</c:v>
                </c:pt>
                <c:pt idx="152">
                  <c:v>1539857.15</c:v>
                </c:pt>
                <c:pt idx="153">
                  <c:v>1539857.15</c:v>
                </c:pt>
                <c:pt idx="154">
                  <c:v>1539857.15</c:v>
                </c:pt>
                <c:pt idx="155">
                  <c:v>1539857.15</c:v>
                </c:pt>
                <c:pt idx="156">
                  <c:v>1539857.15</c:v>
                </c:pt>
                <c:pt idx="157">
                  <c:v>1539857.15</c:v>
                </c:pt>
                <c:pt idx="158">
                  <c:v>1539857.15</c:v>
                </c:pt>
                <c:pt idx="159">
                  <c:v>1539857.15</c:v>
                </c:pt>
                <c:pt idx="160">
                  <c:v>1539857.15</c:v>
                </c:pt>
                <c:pt idx="161">
                  <c:v>1539857.15</c:v>
                </c:pt>
                <c:pt idx="162">
                  <c:v>1539857.15</c:v>
                </c:pt>
                <c:pt idx="163">
                  <c:v>1539857.15</c:v>
                </c:pt>
                <c:pt idx="164">
                  <c:v>1539857.15</c:v>
                </c:pt>
                <c:pt idx="165">
                  <c:v>1539857.15</c:v>
                </c:pt>
                <c:pt idx="166">
                  <c:v>1539857.15</c:v>
                </c:pt>
                <c:pt idx="167">
                  <c:v>1539857.15</c:v>
                </c:pt>
                <c:pt idx="168">
                  <c:v>1539857.15</c:v>
                </c:pt>
                <c:pt idx="169">
                  <c:v>1539857.15</c:v>
                </c:pt>
                <c:pt idx="170">
                  <c:v>1539857.15</c:v>
                </c:pt>
                <c:pt idx="171">
                  <c:v>1539857.15</c:v>
                </c:pt>
                <c:pt idx="172">
                  <c:v>1539857.15</c:v>
                </c:pt>
                <c:pt idx="173">
                  <c:v>1944619.075</c:v>
                </c:pt>
                <c:pt idx="174">
                  <c:v>1944619.075</c:v>
                </c:pt>
                <c:pt idx="175">
                  <c:v>1944619.075</c:v>
                </c:pt>
                <c:pt idx="176">
                  <c:v>1944619.075</c:v>
                </c:pt>
                <c:pt idx="177">
                  <c:v>1944619.075</c:v>
                </c:pt>
                <c:pt idx="178">
                  <c:v>1944619.075</c:v>
                </c:pt>
                <c:pt idx="179">
                  <c:v>1944619.075</c:v>
                </c:pt>
                <c:pt idx="180">
                  <c:v>1944619.075</c:v>
                </c:pt>
                <c:pt idx="181">
                  <c:v>1944619.075</c:v>
                </c:pt>
                <c:pt idx="182">
                  <c:v>1944619.075</c:v>
                </c:pt>
                <c:pt idx="183">
                  <c:v>1944619.075</c:v>
                </c:pt>
                <c:pt idx="184">
                  <c:v>1944619.075</c:v>
                </c:pt>
                <c:pt idx="185">
                  <c:v>1944619.075</c:v>
                </c:pt>
                <c:pt idx="186">
                  <c:v>1944619.075</c:v>
                </c:pt>
                <c:pt idx="187">
                  <c:v>1944619.075</c:v>
                </c:pt>
                <c:pt idx="188">
                  <c:v>1944619.075</c:v>
                </c:pt>
                <c:pt idx="189">
                  <c:v>1944619.075</c:v>
                </c:pt>
                <c:pt idx="190">
                  <c:v>1944619.075</c:v>
                </c:pt>
                <c:pt idx="191">
                  <c:v>1944619.075</c:v>
                </c:pt>
                <c:pt idx="192">
                  <c:v>1944619.075</c:v>
                </c:pt>
                <c:pt idx="193">
                  <c:v>1944619.075</c:v>
                </c:pt>
                <c:pt idx="194">
                  <c:v>1944619.075</c:v>
                </c:pt>
                <c:pt idx="195">
                  <c:v>1944619.075</c:v>
                </c:pt>
                <c:pt idx="196">
                  <c:v>1944619.075</c:v>
                </c:pt>
                <c:pt idx="197">
                  <c:v>1944619.075</c:v>
                </c:pt>
                <c:pt idx="198">
                  <c:v>1944619.075</c:v>
                </c:pt>
                <c:pt idx="199">
                  <c:v>1944619.075</c:v>
                </c:pt>
                <c:pt idx="200">
                  <c:v>1944619.075</c:v>
                </c:pt>
                <c:pt idx="201">
                  <c:v>1944619.075</c:v>
                </c:pt>
                <c:pt idx="202">
                  <c:v>1944619.075</c:v>
                </c:pt>
                <c:pt idx="203">
                  <c:v>1944619.075</c:v>
                </c:pt>
                <c:pt idx="204">
                  <c:v>1944619.075</c:v>
                </c:pt>
                <c:pt idx="205">
                  <c:v>1944619.075</c:v>
                </c:pt>
                <c:pt idx="206">
                  <c:v>1944619.075</c:v>
                </c:pt>
                <c:pt idx="207">
                  <c:v>1944619.075</c:v>
                </c:pt>
                <c:pt idx="208">
                  <c:v>1944619.075</c:v>
                </c:pt>
                <c:pt idx="209">
                  <c:v>1944619.075</c:v>
                </c:pt>
                <c:pt idx="210">
                  <c:v>1944619.075</c:v>
                </c:pt>
                <c:pt idx="211">
                  <c:v>1944619.075</c:v>
                </c:pt>
                <c:pt idx="212">
                  <c:v>1944619.075</c:v>
                </c:pt>
                <c:pt idx="213">
                  <c:v>1944619.075</c:v>
                </c:pt>
                <c:pt idx="214">
                  <c:v>1944619.075</c:v>
                </c:pt>
                <c:pt idx="215">
                  <c:v>1944619.075</c:v>
                </c:pt>
                <c:pt idx="216">
                  <c:v>1944619.075</c:v>
                </c:pt>
                <c:pt idx="217">
                  <c:v>1944619.075</c:v>
                </c:pt>
                <c:pt idx="218">
                  <c:v>1944619.075</c:v>
                </c:pt>
                <c:pt idx="219">
                  <c:v>1944619.075</c:v>
                </c:pt>
                <c:pt idx="220">
                  <c:v>1944619.075</c:v>
                </c:pt>
                <c:pt idx="221">
                  <c:v>1944619.075</c:v>
                </c:pt>
                <c:pt idx="222">
                  <c:v>1944619.075</c:v>
                </c:pt>
                <c:pt idx="223">
                  <c:v>1944619.075</c:v>
                </c:pt>
                <c:pt idx="224">
                  <c:v>1944619.075</c:v>
                </c:pt>
                <c:pt idx="225">
                  <c:v>1944619.075</c:v>
                </c:pt>
                <c:pt idx="226">
                  <c:v>1944619.075</c:v>
                </c:pt>
                <c:pt idx="227">
                  <c:v>1944619.075</c:v>
                </c:pt>
                <c:pt idx="228">
                  <c:v>1944619.075</c:v>
                </c:pt>
                <c:pt idx="229">
                  <c:v>1944619.075</c:v>
                </c:pt>
                <c:pt idx="230">
                  <c:v>1944619.075</c:v>
                </c:pt>
                <c:pt idx="231">
                  <c:v>1944619.075</c:v>
                </c:pt>
                <c:pt idx="232">
                  <c:v>1944619.075</c:v>
                </c:pt>
                <c:pt idx="233">
                  <c:v>1944619.075</c:v>
                </c:pt>
                <c:pt idx="234">
                  <c:v>1944619.075</c:v>
                </c:pt>
                <c:pt idx="235">
                  <c:v>1944619.075</c:v>
                </c:pt>
                <c:pt idx="236">
                  <c:v>1944619.075</c:v>
                </c:pt>
                <c:pt idx="237">
                  <c:v>1944619.075</c:v>
                </c:pt>
                <c:pt idx="238">
                  <c:v>1944619.075</c:v>
                </c:pt>
                <c:pt idx="239">
                  <c:v>1944619.075</c:v>
                </c:pt>
                <c:pt idx="240">
                  <c:v>1944619.075</c:v>
                </c:pt>
                <c:pt idx="241">
                  <c:v>1944619.075</c:v>
                </c:pt>
                <c:pt idx="242">
                  <c:v>1944619.075</c:v>
                </c:pt>
                <c:pt idx="243">
                  <c:v>1944619.075</c:v>
                </c:pt>
                <c:pt idx="244">
                  <c:v>1944619.075</c:v>
                </c:pt>
                <c:pt idx="245">
                  <c:v>1944619.075</c:v>
                </c:pt>
                <c:pt idx="246">
                  <c:v>1944619.075</c:v>
                </c:pt>
                <c:pt idx="247">
                  <c:v>1944619.075</c:v>
                </c:pt>
                <c:pt idx="248">
                  <c:v>1944619.075</c:v>
                </c:pt>
                <c:pt idx="249">
                  <c:v>1944619.075</c:v>
                </c:pt>
                <c:pt idx="250">
                  <c:v>1944619.075</c:v>
                </c:pt>
                <c:pt idx="251">
                  <c:v>1944619.075</c:v>
                </c:pt>
                <c:pt idx="252">
                  <c:v>1944619.075</c:v>
                </c:pt>
                <c:pt idx="253">
                  <c:v>1944619.075</c:v>
                </c:pt>
                <c:pt idx="254">
                  <c:v>1944619.075</c:v>
                </c:pt>
                <c:pt idx="255">
                  <c:v>1944619.075</c:v>
                </c:pt>
                <c:pt idx="256">
                  <c:v>1944619.075</c:v>
                </c:pt>
                <c:pt idx="257">
                  <c:v>1944619.075</c:v>
                </c:pt>
                <c:pt idx="258">
                  <c:v>1944619.075</c:v>
                </c:pt>
                <c:pt idx="259">
                  <c:v>1944619.075</c:v>
                </c:pt>
                <c:pt idx="260">
                  <c:v>1944619.075</c:v>
                </c:pt>
                <c:pt idx="261">
                  <c:v>1944619.075</c:v>
                </c:pt>
                <c:pt idx="262">
                  <c:v>1944619.075</c:v>
                </c:pt>
                <c:pt idx="263">
                  <c:v>1944619.075</c:v>
                </c:pt>
                <c:pt idx="264">
                  <c:v>1944619.075</c:v>
                </c:pt>
                <c:pt idx="265">
                  <c:v>1944619.075</c:v>
                </c:pt>
                <c:pt idx="266">
                  <c:v>1944619.075</c:v>
                </c:pt>
                <c:pt idx="267">
                  <c:v>1944619.075</c:v>
                </c:pt>
                <c:pt idx="268">
                  <c:v>1944619.075</c:v>
                </c:pt>
                <c:pt idx="269">
                  <c:v>1944619.075</c:v>
                </c:pt>
                <c:pt idx="270">
                  <c:v>1944619.075</c:v>
                </c:pt>
                <c:pt idx="271">
                  <c:v>1944619.075</c:v>
                </c:pt>
                <c:pt idx="272">
                  <c:v>1944619.075</c:v>
                </c:pt>
                <c:pt idx="273">
                  <c:v>1944619.075</c:v>
                </c:pt>
                <c:pt idx="274">
                  <c:v>1944619.075</c:v>
                </c:pt>
                <c:pt idx="275">
                  <c:v>1944619.075</c:v>
                </c:pt>
                <c:pt idx="276">
                  <c:v>1944619.075</c:v>
                </c:pt>
                <c:pt idx="277">
                  <c:v>1944619.075</c:v>
                </c:pt>
                <c:pt idx="278">
                  <c:v>1944619.075</c:v>
                </c:pt>
                <c:pt idx="279">
                  <c:v>1944619.075</c:v>
                </c:pt>
                <c:pt idx="280">
                  <c:v>1944619.075</c:v>
                </c:pt>
                <c:pt idx="281">
                  <c:v>1944619.075</c:v>
                </c:pt>
                <c:pt idx="282">
                  <c:v>1944619.075</c:v>
                </c:pt>
                <c:pt idx="283">
                  <c:v>1944619.075</c:v>
                </c:pt>
                <c:pt idx="284">
                  <c:v>1944619.075</c:v>
                </c:pt>
                <c:pt idx="285">
                  <c:v>1944619.075</c:v>
                </c:pt>
                <c:pt idx="286">
                  <c:v>1944619.075</c:v>
                </c:pt>
                <c:pt idx="287">
                  <c:v>1944619.075</c:v>
                </c:pt>
                <c:pt idx="288">
                  <c:v>1944619.075</c:v>
                </c:pt>
                <c:pt idx="289">
                  <c:v>1944619.075</c:v>
                </c:pt>
                <c:pt idx="290">
                  <c:v>1944619.075</c:v>
                </c:pt>
                <c:pt idx="291">
                  <c:v>1944619.075</c:v>
                </c:pt>
                <c:pt idx="292">
                  <c:v>1944619.075</c:v>
                </c:pt>
                <c:pt idx="293">
                  <c:v>1944619.075</c:v>
                </c:pt>
                <c:pt idx="294">
                  <c:v>1944619.075</c:v>
                </c:pt>
                <c:pt idx="295">
                  <c:v>1944619.075</c:v>
                </c:pt>
                <c:pt idx="296">
                  <c:v>1944619.075</c:v>
                </c:pt>
                <c:pt idx="297">
                  <c:v>1944619.075</c:v>
                </c:pt>
                <c:pt idx="298">
                  <c:v>1944619.075</c:v>
                </c:pt>
                <c:pt idx="299">
                  <c:v>1944619.075</c:v>
                </c:pt>
                <c:pt idx="300">
                  <c:v>1944619.075</c:v>
                </c:pt>
                <c:pt idx="301">
                  <c:v>1944619.075</c:v>
                </c:pt>
                <c:pt idx="302">
                  <c:v>2423571.4500000002</c:v>
                </c:pt>
                <c:pt idx="303">
                  <c:v>2423571.4500000002</c:v>
                </c:pt>
                <c:pt idx="304">
                  <c:v>2423571.4500000002</c:v>
                </c:pt>
                <c:pt idx="305">
                  <c:v>2423571.4500000002</c:v>
                </c:pt>
                <c:pt idx="306">
                  <c:v>2423571.4500000002</c:v>
                </c:pt>
                <c:pt idx="307">
                  <c:v>2423571.4500000002</c:v>
                </c:pt>
                <c:pt idx="308">
                  <c:v>2423571.4500000002</c:v>
                </c:pt>
                <c:pt idx="309">
                  <c:v>2423571.4500000002</c:v>
                </c:pt>
                <c:pt idx="310">
                  <c:v>2423571.4500000002</c:v>
                </c:pt>
                <c:pt idx="311">
                  <c:v>2423571.4500000002</c:v>
                </c:pt>
                <c:pt idx="312">
                  <c:v>2423571.4500000002</c:v>
                </c:pt>
                <c:pt idx="313">
                  <c:v>2423571.4500000002</c:v>
                </c:pt>
                <c:pt idx="314">
                  <c:v>2423571.4500000002</c:v>
                </c:pt>
                <c:pt idx="315">
                  <c:v>2423571.4500000002</c:v>
                </c:pt>
                <c:pt idx="316">
                  <c:v>2423571.4500000002</c:v>
                </c:pt>
                <c:pt idx="317">
                  <c:v>2423571.4500000002</c:v>
                </c:pt>
                <c:pt idx="318">
                  <c:v>2423571.4500000002</c:v>
                </c:pt>
                <c:pt idx="319">
                  <c:v>2423571.4500000002</c:v>
                </c:pt>
                <c:pt idx="320">
                  <c:v>2423571.4500000002</c:v>
                </c:pt>
                <c:pt idx="321">
                  <c:v>2423571.4500000002</c:v>
                </c:pt>
                <c:pt idx="322">
                  <c:v>2423571.4500000002</c:v>
                </c:pt>
                <c:pt idx="323">
                  <c:v>2423571.4500000002</c:v>
                </c:pt>
                <c:pt idx="324">
                  <c:v>2423571.4500000002</c:v>
                </c:pt>
                <c:pt idx="325">
                  <c:v>2423571.4500000002</c:v>
                </c:pt>
                <c:pt idx="326">
                  <c:v>2423571.4500000002</c:v>
                </c:pt>
                <c:pt idx="327">
                  <c:v>2423571.4500000002</c:v>
                </c:pt>
                <c:pt idx="328">
                  <c:v>2423571.4500000002</c:v>
                </c:pt>
                <c:pt idx="329">
                  <c:v>2423571.4500000002</c:v>
                </c:pt>
                <c:pt idx="330">
                  <c:v>2423571.4500000002</c:v>
                </c:pt>
                <c:pt idx="331">
                  <c:v>2423571.4500000002</c:v>
                </c:pt>
                <c:pt idx="332">
                  <c:v>2423571.4500000002</c:v>
                </c:pt>
                <c:pt idx="333">
                  <c:v>2423571.4500000002</c:v>
                </c:pt>
                <c:pt idx="334">
                  <c:v>2423571.4500000002</c:v>
                </c:pt>
                <c:pt idx="335">
                  <c:v>2423571.4500000002</c:v>
                </c:pt>
                <c:pt idx="336">
                  <c:v>2423571.4500000002</c:v>
                </c:pt>
                <c:pt idx="337">
                  <c:v>2423571.4500000002</c:v>
                </c:pt>
                <c:pt idx="338">
                  <c:v>2423571.4500000002</c:v>
                </c:pt>
                <c:pt idx="339">
                  <c:v>2423571.4500000002</c:v>
                </c:pt>
                <c:pt idx="340">
                  <c:v>2423571.4500000002</c:v>
                </c:pt>
                <c:pt idx="341">
                  <c:v>2423571.4500000002</c:v>
                </c:pt>
                <c:pt idx="342">
                  <c:v>2423571.4500000002</c:v>
                </c:pt>
                <c:pt idx="343">
                  <c:v>2423571.4500000002</c:v>
                </c:pt>
                <c:pt idx="344">
                  <c:v>2423571.4500000002</c:v>
                </c:pt>
                <c:pt idx="345">
                  <c:v>2423571.4500000002</c:v>
                </c:pt>
                <c:pt idx="346">
                  <c:v>2423571.4500000002</c:v>
                </c:pt>
                <c:pt idx="347">
                  <c:v>2423571.4500000002</c:v>
                </c:pt>
                <c:pt idx="348">
                  <c:v>2423571.4500000002</c:v>
                </c:pt>
                <c:pt idx="349">
                  <c:v>2423571.4500000002</c:v>
                </c:pt>
                <c:pt idx="350">
                  <c:v>2423571.4500000002</c:v>
                </c:pt>
                <c:pt idx="351">
                  <c:v>2423571.4500000002</c:v>
                </c:pt>
                <c:pt idx="352">
                  <c:v>2423571.4500000002</c:v>
                </c:pt>
                <c:pt idx="353">
                  <c:v>2423571.4500000002</c:v>
                </c:pt>
                <c:pt idx="354">
                  <c:v>2423571.4500000002</c:v>
                </c:pt>
                <c:pt idx="355">
                  <c:v>2423571.4500000002</c:v>
                </c:pt>
                <c:pt idx="356">
                  <c:v>2423571.4500000002</c:v>
                </c:pt>
                <c:pt idx="357">
                  <c:v>2423571.4500000002</c:v>
                </c:pt>
                <c:pt idx="358">
                  <c:v>2423571.4500000002</c:v>
                </c:pt>
                <c:pt idx="359">
                  <c:v>2423571.4500000002</c:v>
                </c:pt>
                <c:pt idx="360">
                  <c:v>2423571.4500000002</c:v>
                </c:pt>
                <c:pt idx="361">
                  <c:v>2423571.4500000002</c:v>
                </c:pt>
                <c:pt idx="362">
                  <c:v>2423571.4500000002</c:v>
                </c:pt>
                <c:pt idx="363">
                  <c:v>2423571.4500000002</c:v>
                </c:pt>
                <c:pt idx="364">
                  <c:v>2423571.4500000002</c:v>
                </c:pt>
                <c:pt idx="365">
                  <c:v>2423571.4500000002</c:v>
                </c:pt>
                <c:pt idx="366">
                  <c:v>2423571.4500000002</c:v>
                </c:pt>
                <c:pt idx="367">
                  <c:v>2423571.4500000002</c:v>
                </c:pt>
                <c:pt idx="368">
                  <c:v>2423571.4500000002</c:v>
                </c:pt>
                <c:pt idx="369">
                  <c:v>2423571.4500000002</c:v>
                </c:pt>
                <c:pt idx="370">
                  <c:v>2423571.4500000002</c:v>
                </c:pt>
                <c:pt idx="371">
                  <c:v>2423571.4500000002</c:v>
                </c:pt>
                <c:pt idx="372">
                  <c:v>2423571.4500000002</c:v>
                </c:pt>
                <c:pt idx="373">
                  <c:v>2423571.4500000002</c:v>
                </c:pt>
                <c:pt idx="374">
                  <c:v>2423571.4500000002</c:v>
                </c:pt>
                <c:pt idx="375">
                  <c:v>2423571.4500000002</c:v>
                </c:pt>
                <c:pt idx="376">
                  <c:v>2423571.4500000002</c:v>
                </c:pt>
                <c:pt idx="377">
                  <c:v>2423571.4500000002</c:v>
                </c:pt>
                <c:pt idx="378">
                  <c:v>2423571.4500000002</c:v>
                </c:pt>
                <c:pt idx="379">
                  <c:v>2423571.4500000002</c:v>
                </c:pt>
                <c:pt idx="380">
                  <c:v>2423571.4500000002</c:v>
                </c:pt>
                <c:pt idx="381">
                  <c:v>2423571.4500000002</c:v>
                </c:pt>
                <c:pt idx="382">
                  <c:v>2423571.4500000002</c:v>
                </c:pt>
                <c:pt idx="383">
                  <c:v>2423571.4500000002</c:v>
                </c:pt>
                <c:pt idx="384">
                  <c:v>2423571.4500000002</c:v>
                </c:pt>
                <c:pt idx="385">
                  <c:v>2423571.4500000002</c:v>
                </c:pt>
                <c:pt idx="386">
                  <c:v>2423571.4500000002</c:v>
                </c:pt>
                <c:pt idx="387">
                  <c:v>2423571.4500000002</c:v>
                </c:pt>
                <c:pt idx="388">
                  <c:v>2423571.4500000002</c:v>
                </c:pt>
                <c:pt idx="389">
                  <c:v>2423571.4500000002</c:v>
                </c:pt>
                <c:pt idx="390">
                  <c:v>2423571.4500000002</c:v>
                </c:pt>
                <c:pt idx="391">
                  <c:v>2423571.4500000002</c:v>
                </c:pt>
                <c:pt idx="392">
                  <c:v>2423571.4500000002</c:v>
                </c:pt>
                <c:pt idx="393">
                  <c:v>2423571.4500000002</c:v>
                </c:pt>
                <c:pt idx="394">
                  <c:v>2423571.4500000002</c:v>
                </c:pt>
                <c:pt idx="395">
                  <c:v>2423571.4500000002</c:v>
                </c:pt>
                <c:pt idx="396">
                  <c:v>2423571.4500000002</c:v>
                </c:pt>
                <c:pt idx="397">
                  <c:v>2423571.4500000002</c:v>
                </c:pt>
                <c:pt idx="398">
                  <c:v>2423571.4500000002</c:v>
                </c:pt>
                <c:pt idx="399">
                  <c:v>2423571.4500000002</c:v>
                </c:pt>
                <c:pt idx="400">
                  <c:v>2423571.4500000002</c:v>
                </c:pt>
                <c:pt idx="401">
                  <c:v>2423571.4500000002</c:v>
                </c:pt>
                <c:pt idx="402">
                  <c:v>2423571.4500000002</c:v>
                </c:pt>
                <c:pt idx="403">
                  <c:v>2423571.4500000002</c:v>
                </c:pt>
                <c:pt idx="404">
                  <c:v>2423571.4500000002</c:v>
                </c:pt>
                <c:pt idx="405">
                  <c:v>2423571.4500000002</c:v>
                </c:pt>
                <c:pt idx="406">
                  <c:v>2423571.4500000002</c:v>
                </c:pt>
                <c:pt idx="407">
                  <c:v>2423571.4500000002</c:v>
                </c:pt>
                <c:pt idx="408">
                  <c:v>2423571.4500000002</c:v>
                </c:pt>
                <c:pt idx="409">
                  <c:v>2423571.4500000002</c:v>
                </c:pt>
                <c:pt idx="410">
                  <c:v>2423571.4500000002</c:v>
                </c:pt>
                <c:pt idx="411">
                  <c:v>2423571.4500000002</c:v>
                </c:pt>
                <c:pt idx="412">
                  <c:v>2423571.4500000002</c:v>
                </c:pt>
                <c:pt idx="413">
                  <c:v>2423571.4500000002</c:v>
                </c:pt>
                <c:pt idx="414">
                  <c:v>2423571.4500000002</c:v>
                </c:pt>
                <c:pt idx="415">
                  <c:v>2423571.4500000002</c:v>
                </c:pt>
                <c:pt idx="416">
                  <c:v>2423571.4500000002</c:v>
                </c:pt>
                <c:pt idx="417">
                  <c:v>2423571.4500000002</c:v>
                </c:pt>
                <c:pt idx="418">
                  <c:v>2423571.4500000002</c:v>
                </c:pt>
                <c:pt idx="419">
                  <c:v>2423571.4500000002</c:v>
                </c:pt>
              </c:numCache>
            </c:numRef>
          </c:val>
        </c:ser>
        <c:dLbls>
          <c:showLegendKey val="0"/>
          <c:showVal val="0"/>
          <c:showCatName val="0"/>
          <c:showSerName val="0"/>
          <c:showPercent val="0"/>
          <c:showBubbleSize val="0"/>
        </c:dLbls>
        <c:axId val="85705088"/>
        <c:axId val="85706624"/>
      </c:areaChart>
      <c:dateAx>
        <c:axId val="85705088"/>
        <c:scaling>
          <c:orientation val="minMax"/>
        </c:scaling>
        <c:delete val="0"/>
        <c:axPos val="b"/>
        <c:numFmt formatCode="[$-409]mmm\-yy;@" sourceLinked="0"/>
        <c:majorTickMark val="out"/>
        <c:minorTickMark val="none"/>
        <c:tickLblPos val="nextTo"/>
        <c:txPr>
          <a:bodyPr rot="-5400000" vert="horz"/>
          <a:lstStyle/>
          <a:p>
            <a:pPr>
              <a:defRPr/>
            </a:pPr>
            <a:endParaRPr lang="en-US"/>
          </a:p>
        </c:txPr>
        <c:crossAx val="85706624"/>
        <c:crosses val="autoZero"/>
        <c:auto val="1"/>
        <c:lblOffset val="100"/>
        <c:baseTimeUnit val="days"/>
        <c:majorUnit val="6"/>
        <c:majorTimeUnit val="months"/>
      </c:dateAx>
      <c:valAx>
        <c:axId val="85706624"/>
        <c:scaling>
          <c:orientation val="minMax"/>
          <c:max val="18000000"/>
          <c:min val="0"/>
        </c:scaling>
        <c:delete val="0"/>
        <c:axPos val="l"/>
        <c:majorGridlines/>
        <c:numFmt formatCode="#,##0" sourceLinked="0"/>
        <c:majorTickMark val="out"/>
        <c:minorTickMark val="none"/>
        <c:tickLblPos val="nextTo"/>
        <c:crossAx val="85705088"/>
        <c:crosses val="autoZero"/>
        <c:crossBetween val="midCat"/>
        <c:dispUnits>
          <c:builtInUnit val="millions"/>
          <c:dispUnitsLbl>
            <c:layout/>
            <c:tx>
              <c:rich>
                <a:bodyPr/>
                <a:lstStyle/>
                <a:p>
                  <a:pPr>
                    <a:defRPr b="0"/>
                  </a:pPr>
                  <a:r>
                    <a:rPr lang="en-US" b="0"/>
                    <a:t>Millions of Bank Florins</a:t>
                  </a:r>
                </a:p>
              </c:rich>
            </c:tx>
          </c:dispUnitsLbl>
        </c:dispUnits>
      </c:valAx>
    </c:plotArea>
    <c:legend>
      <c:legendPos val="b"/>
      <c:layout/>
      <c:overlay val="0"/>
    </c:legend>
    <c:plotVisOnly val="1"/>
    <c:dispBlanksAs val="gap"/>
    <c:showDLblsOverMax val="0"/>
  </c:chart>
  <c:spPr>
    <a:ln>
      <a:noFill/>
    </a:ln>
  </c:spPr>
  <c:txPr>
    <a:bodyPr/>
    <a:lstStyle/>
    <a:p>
      <a:pPr>
        <a:defRPr sz="1800">
          <a:latin typeface="Times New Roman" pitchFamily="18" charset="0"/>
          <a:cs typeface="Times New Roman" pitchFamily="18" charset="0"/>
        </a:defRPr>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areaChart>
        <c:grouping val="stacked"/>
        <c:varyColors val="0"/>
        <c:ser>
          <c:idx val="0"/>
          <c:order val="0"/>
          <c:tx>
            <c:v>Dutch East India Co. (VOC)</c:v>
          </c:tx>
          <c:spPr>
            <a:noFill/>
            <a:ln w="9525">
              <a:solidFill>
                <a:schemeClr val="tx1"/>
              </a:solidFill>
            </a:ln>
          </c:spPr>
          <c:cat>
            <c:numRef>
              <c:f>'New Weekly'!$L$9:$L$427</c:f>
              <c:numCache>
                <c:formatCode>d\-mmm\-yy</c:formatCode>
                <c:ptCount val="419"/>
                <c:pt idx="0">
                  <c:v>650522</c:v>
                </c:pt>
                <c:pt idx="1">
                  <c:v>650529</c:v>
                </c:pt>
                <c:pt idx="2">
                  <c:v>650536</c:v>
                </c:pt>
                <c:pt idx="3">
                  <c:v>650543</c:v>
                </c:pt>
                <c:pt idx="4">
                  <c:v>650550</c:v>
                </c:pt>
                <c:pt idx="5">
                  <c:v>650557</c:v>
                </c:pt>
                <c:pt idx="6">
                  <c:v>650564</c:v>
                </c:pt>
                <c:pt idx="7">
                  <c:v>650571</c:v>
                </c:pt>
                <c:pt idx="8">
                  <c:v>650578</c:v>
                </c:pt>
                <c:pt idx="9">
                  <c:v>650585</c:v>
                </c:pt>
                <c:pt idx="10">
                  <c:v>650592</c:v>
                </c:pt>
                <c:pt idx="11">
                  <c:v>650599</c:v>
                </c:pt>
                <c:pt idx="12">
                  <c:v>650606</c:v>
                </c:pt>
                <c:pt idx="13">
                  <c:v>650613</c:v>
                </c:pt>
                <c:pt idx="14">
                  <c:v>650620</c:v>
                </c:pt>
                <c:pt idx="15">
                  <c:v>650627</c:v>
                </c:pt>
                <c:pt idx="16">
                  <c:v>650634</c:v>
                </c:pt>
                <c:pt idx="17">
                  <c:v>650641</c:v>
                </c:pt>
                <c:pt idx="18">
                  <c:v>650648</c:v>
                </c:pt>
                <c:pt idx="19">
                  <c:v>650655</c:v>
                </c:pt>
                <c:pt idx="20">
                  <c:v>650662</c:v>
                </c:pt>
                <c:pt idx="21">
                  <c:v>650669</c:v>
                </c:pt>
                <c:pt idx="22">
                  <c:v>650676</c:v>
                </c:pt>
                <c:pt idx="23">
                  <c:v>650683</c:v>
                </c:pt>
                <c:pt idx="24">
                  <c:v>650690</c:v>
                </c:pt>
                <c:pt idx="25">
                  <c:v>650697</c:v>
                </c:pt>
                <c:pt idx="26">
                  <c:v>650704</c:v>
                </c:pt>
                <c:pt idx="27">
                  <c:v>650711</c:v>
                </c:pt>
                <c:pt idx="28">
                  <c:v>650718</c:v>
                </c:pt>
                <c:pt idx="29">
                  <c:v>650725</c:v>
                </c:pt>
                <c:pt idx="30">
                  <c:v>650732</c:v>
                </c:pt>
                <c:pt idx="31">
                  <c:v>650739</c:v>
                </c:pt>
                <c:pt idx="32">
                  <c:v>650746</c:v>
                </c:pt>
                <c:pt idx="33">
                  <c:v>650753</c:v>
                </c:pt>
                <c:pt idx="34">
                  <c:v>650760</c:v>
                </c:pt>
                <c:pt idx="35">
                  <c:v>650767</c:v>
                </c:pt>
                <c:pt idx="36">
                  <c:v>650774</c:v>
                </c:pt>
                <c:pt idx="37">
                  <c:v>650781</c:v>
                </c:pt>
                <c:pt idx="38">
                  <c:v>650788</c:v>
                </c:pt>
                <c:pt idx="39">
                  <c:v>650795</c:v>
                </c:pt>
                <c:pt idx="40">
                  <c:v>650802</c:v>
                </c:pt>
                <c:pt idx="41">
                  <c:v>650809</c:v>
                </c:pt>
                <c:pt idx="42">
                  <c:v>650816</c:v>
                </c:pt>
                <c:pt idx="43">
                  <c:v>650823</c:v>
                </c:pt>
                <c:pt idx="44">
                  <c:v>650830</c:v>
                </c:pt>
                <c:pt idx="45">
                  <c:v>650837</c:v>
                </c:pt>
                <c:pt idx="46">
                  <c:v>650844</c:v>
                </c:pt>
                <c:pt idx="47">
                  <c:v>650851</c:v>
                </c:pt>
                <c:pt idx="48">
                  <c:v>650858</c:v>
                </c:pt>
                <c:pt idx="49">
                  <c:v>650865</c:v>
                </c:pt>
                <c:pt idx="50">
                  <c:v>650872</c:v>
                </c:pt>
                <c:pt idx="51">
                  <c:v>650879</c:v>
                </c:pt>
                <c:pt idx="52">
                  <c:v>650886</c:v>
                </c:pt>
                <c:pt idx="53">
                  <c:v>650893</c:v>
                </c:pt>
                <c:pt idx="54">
                  <c:v>650900</c:v>
                </c:pt>
                <c:pt idx="55">
                  <c:v>650907</c:v>
                </c:pt>
                <c:pt idx="56">
                  <c:v>650914</c:v>
                </c:pt>
                <c:pt idx="57">
                  <c:v>650921</c:v>
                </c:pt>
                <c:pt idx="58">
                  <c:v>650928</c:v>
                </c:pt>
                <c:pt idx="59">
                  <c:v>650935</c:v>
                </c:pt>
                <c:pt idx="60">
                  <c:v>650942</c:v>
                </c:pt>
                <c:pt idx="61">
                  <c:v>650949</c:v>
                </c:pt>
                <c:pt idx="62">
                  <c:v>650956</c:v>
                </c:pt>
                <c:pt idx="63">
                  <c:v>650963</c:v>
                </c:pt>
                <c:pt idx="64">
                  <c:v>650970</c:v>
                </c:pt>
                <c:pt idx="65">
                  <c:v>650977</c:v>
                </c:pt>
                <c:pt idx="66">
                  <c:v>650984</c:v>
                </c:pt>
                <c:pt idx="67">
                  <c:v>650991</c:v>
                </c:pt>
                <c:pt idx="68">
                  <c:v>650998</c:v>
                </c:pt>
                <c:pt idx="69">
                  <c:v>651005</c:v>
                </c:pt>
                <c:pt idx="70">
                  <c:v>651012</c:v>
                </c:pt>
                <c:pt idx="71">
                  <c:v>651019</c:v>
                </c:pt>
                <c:pt idx="72">
                  <c:v>651026</c:v>
                </c:pt>
                <c:pt idx="73">
                  <c:v>651033</c:v>
                </c:pt>
                <c:pt idx="74">
                  <c:v>651040</c:v>
                </c:pt>
                <c:pt idx="75">
                  <c:v>651047</c:v>
                </c:pt>
                <c:pt idx="76">
                  <c:v>651054</c:v>
                </c:pt>
                <c:pt idx="77">
                  <c:v>651061</c:v>
                </c:pt>
                <c:pt idx="78">
                  <c:v>651068</c:v>
                </c:pt>
                <c:pt idx="79">
                  <c:v>651075</c:v>
                </c:pt>
                <c:pt idx="80">
                  <c:v>651082</c:v>
                </c:pt>
                <c:pt idx="81">
                  <c:v>651089</c:v>
                </c:pt>
                <c:pt idx="82">
                  <c:v>651096</c:v>
                </c:pt>
                <c:pt idx="83">
                  <c:v>651103</c:v>
                </c:pt>
                <c:pt idx="84">
                  <c:v>651110</c:v>
                </c:pt>
                <c:pt idx="85">
                  <c:v>651117</c:v>
                </c:pt>
                <c:pt idx="86">
                  <c:v>651124</c:v>
                </c:pt>
                <c:pt idx="87">
                  <c:v>651131</c:v>
                </c:pt>
                <c:pt idx="88">
                  <c:v>651138</c:v>
                </c:pt>
                <c:pt idx="89">
                  <c:v>651145</c:v>
                </c:pt>
                <c:pt idx="90">
                  <c:v>651152</c:v>
                </c:pt>
                <c:pt idx="91">
                  <c:v>651159</c:v>
                </c:pt>
                <c:pt idx="92">
                  <c:v>651166</c:v>
                </c:pt>
                <c:pt idx="93">
                  <c:v>651173</c:v>
                </c:pt>
                <c:pt idx="94">
                  <c:v>651180</c:v>
                </c:pt>
                <c:pt idx="95">
                  <c:v>651187</c:v>
                </c:pt>
                <c:pt idx="96">
                  <c:v>651194</c:v>
                </c:pt>
                <c:pt idx="97">
                  <c:v>651201</c:v>
                </c:pt>
                <c:pt idx="98">
                  <c:v>651208</c:v>
                </c:pt>
                <c:pt idx="99">
                  <c:v>651215</c:v>
                </c:pt>
                <c:pt idx="100">
                  <c:v>651222</c:v>
                </c:pt>
                <c:pt idx="101">
                  <c:v>651229</c:v>
                </c:pt>
                <c:pt idx="102">
                  <c:v>651236</c:v>
                </c:pt>
                <c:pt idx="103">
                  <c:v>651243</c:v>
                </c:pt>
                <c:pt idx="104">
                  <c:v>651250</c:v>
                </c:pt>
                <c:pt idx="105">
                  <c:v>651257</c:v>
                </c:pt>
                <c:pt idx="106">
                  <c:v>651264</c:v>
                </c:pt>
                <c:pt idx="107">
                  <c:v>651271</c:v>
                </c:pt>
                <c:pt idx="108">
                  <c:v>651278</c:v>
                </c:pt>
                <c:pt idx="109">
                  <c:v>651285</c:v>
                </c:pt>
                <c:pt idx="110">
                  <c:v>651292</c:v>
                </c:pt>
                <c:pt idx="111">
                  <c:v>651299</c:v>
                </c:pt>
                <c:pt idx="112">
                  <c:v>651306</c:v>
                </c:pt>
                <c:pt idx="113">
                  <c:v>651313</c:v>
                </c:pt>
                <c:pt idx="114">
                  <c:v>651320</c:v>
                </c:pt>
                <c:pt idx="115">
                  <c:v>651327</c:v>
                </c:pt>
                <c:pt idx="116">
                  <c:v>651334</c:v>
                </c:pt>
                <c:pt idx="117">
                  <c:v>651341</c:v>
                </c:pt>
                <c:pt idx="118">
                  <c:v>651348</c:v>
                </c:pt>
                <c:pt idx="119">
                  <c:v>651355</c:v>
                </c:pt>
                <c:pt idx="120">
                  <c:v>651362</c:v>
                </c:pt>
                <c:pt idx="121">
                  <c:v>651369</c:v>
                </c:pt>
                <c:pt idx="122">
                  <c:v>651376</c:v>
                </c:pt>
                <c:pt idx="123">
                  <c:v>651383</c:v>
                </c:pt>
                <c:pt idx="124">
                  <c:v>651390</c:v>
                </c:pt>
                <c:pt idx="125">
                  <c:v>651397</c:v>
                </c:pt>
                <c:pt idx="126">
                  <c:v>651404</c:v>
                </c:pt>
                <c:pt idx="127">
                  <c:v>651411</c:v>
                </c:pt>
                <c:pt idx="128">
                  <c:v>651418</c:v>
                </c:pt>
                <c:pt idx="129">
                  <c:v>651425</c:v>
                </c:pt>
                <c:pt idx="130">
                  <c:v>651432</c:v>
                </c:pt>
                <c:pt idx="131">
                  <c:v>651439</c:v>
                </c:pt>
                <c:pt idx="132">
                  <c:v>651446</c:v>
                </c:pt>
                <c:pt idx="133">
                  <c:v>651453</c:v>
                </c:pt>
                <c:pt idx="134">
                  <c:v>651460</c:v>
                </c:pt>
                <c:pt idx="135">
                  <c:v>651467</c:v>
                </c:pt>
                <c:pt idx="136">
                  <c:v>651474</c:v>
                </c:pt>
                <c:pt idx="137">
                  <c:v>651481</c:v>
                </c:pt>
                <c:pt idx="138">
                  <c:v>651488</c:v>
                </c:pt>
                <c:pt idx="139">
                  <c:v>651495</c:v>
                </c:pt>
                <c:pt idx="140">
                  <c:v>651502</c:v>
                </c:pt>
                <c:pt idx="141">
                  <c:v>651509</c:v>
                </c:pt>
                <c:pt idx="142">
                  <c:v>651516</c:v>
                </c:pt>
                <c:pt idx="143">
                  <c:v>651523</c:v>
                </c:pt>
                <c:pt idx="144">
                  <c:v>651530</c:v>
                </c:pt>
                <c:pt idx="145">
                  <c:v>651537</c:v>
                </c:pt>
                <c:pt idx="146">
                  <c:v>651544</c:v>
                </c:pt>
                <c:pt idx="147">
                  <c:v>651551</c:v>
                </c:pt>
                <c:pt idx="148">
                  <c:v>651558</c:v>
                </c:pt>
                <c:pt idx="149">
                  <c:v>651565</c:v>
                </c:pt>
                <c:pt idx="150">
                  <c:v>651572</c:v>
                </c:pt>
                <c:pt idx="151">
                  <c:v>651579</c:v>
                </c:pt>
                <c:pt idx="152">
                  <c:v>651586</c:v>
                </c:pt>
                <c:pt idx="153">
                  <c:v>651593</c:v>
                </c:pt>
                <c:pt idx="154">
                  <c:v>651600</c:v>
                </c:pt>
                <c:pt idx="155">
                  <c:v>651607</c:v>
                </c:pt>
                <c:pt idx="156">
                  <c:v>651614</c:v>
                </c:pt>
                <c:pt idx="157">
                  <c:v>651621</c:v>
                </c:pt>
                <c:pt idx="158">
                  <c:v>651628</c:v>
                </c:pt>
                <c:pt idx="159">
                  <c:v>651635</c:v>
                </c:pt>
                <c:pt idx="160">
                  <c:v>651642</c:v>
                </c:pt>
                <c:pt idx="161">
                  <c:v>651649</c:v>
                </c:pt>
                <c:pt idx="162">
                  <c:v>651656</c:v>
                </c:pt>
                <c:pt idx="163">
                  <c:v>651663</c:v>
                </c:pt>
                <c:pt idx="164">
                  <c:v>651670</c:v>
                </c:pt>
                <c:pt idx="165">
                  <c:v>651677</c:v>
                </c:pt>
                <c:pt idx="166">
                  <c:v>651684</c:v>
                </c:pt>
                <c:pt idx="167">
                  <c:v>651691</c:v>
                </c:pt>
                <c:pt idx="168">
                  <c:v>651698</c:v>
                </c:pt>
                <c:pt idx="169">
                  <c:v>651705</c:v>
                </c:pt>
                <c:pt idx="170">
                  <c:v>651712</c:v>
                </c:pt>
                <c:pt idx="171">
                  <c:v>651719</c:v>
                </c:pt>
                <c:pt idx="172">
                  <c:v>651726</c:v>
                </c:pt>
                <c:pt idx="173">
                  <c:v>651733</c:v>
                </c:pt>
                <c:pt idx="174">
                  <c:v>651740</c:v>
                </c:pt>
                <c:pt idx="175">
                  <c:v>651747</c:v>
                </c:pt>
                <c:pt idx="176">
                  <c:v>651754</c:v>
                </c:pt>
                <c:pt idx="177">
                  <c:v>651761</c:v>
                </c:pt>
                <c:pt idx="178">
                  <c:v>651768</c:v>
                </c:pt>
                <c:pt idx="179">
                  <c:v>651775</c:v>
                </c:pt>
                <c:pt idx="180">
                  <c:v>651782</c:v>
                </c:pt>
                <c:pt idx="181">
                  <c:v>651789</c:v>
                </c:pt>
                <c:pt idx="182">
                  <c:v>651796</c:v>
                </c:pt>
                <c:pt idx="183">
                  <c:v>651803</c:v>
                </c:pt>
                <c:pt idx="184">
                  <c:v>651810</c:v>
                </c:pt>
                <c:pt idx="185">
                  <c:v>651817</c:v>
                </c:pt>
                <c:pt idx="186">
                  <c:v>651824</c:v>
                </c:pt>
                <c:pt idx="187">
                  <c:v>651831</c:v>
                </c:pt>
                <c:pt idx="188">
                  <c:v>651838</c:v>
                </c:pt>
                <c:pt idx="189">
                  <c:v>651845</c:v>
                </c:pt>
                <c:pt idx="190">
                  <c:v>651852</c:v>
                </c:pt>
                <c:pt idx="191">
                  <c:v>651859</c:v>
                </c:pt>
                <c:pt idx="192">
                  <c:v>651866</c:v>
                </c:pt>
                <c:pt idx="193">
                  <c:v>651873</c:v>
                </c:pt>
                <c:pt idx="194">
                  <c:v>651880</c:v>
                </c:pt>
                <c:pt idx="195">
                  <c:v>651887</c:v>
                </c:pt>
                <c:pt idx="196">
                  <c:v>651894</c:v>
                </c:pt>
                <c:pt idx="197">
                  <c:v>651901</c:v>
                </c:pt>
                <c:pt idx="198">
                  <c:v>651908</c:v>
                </c:pt>
                <c:pt idx="199">
                  <c:v>651915</c:v>
                </c:pt>
                <c:pt idx="200">
                  <c:v>651922</c:v>
                </c:pt>
                <c:pt idx="201">
                  <c:v>651929</c:v>
                </c:pt>
                <c:pt idx="202">
                  <c:v>651936</c:v>
                </c:pt>
                <c:pt idx="203">
                  <c:v>651943</c:v>
                </c:pt>
                <c:pt idx="204">
                  <c:v>651950</c:v>
                </c:pt>
                <c:pt idx="205">
                  <c:v>651957</c:v>
                </c:pt>
                <c:pt idx="206">
                  <c:v>651964</c:v>
                </c:pt>
                <c:pt idx="207">
                  <c:v>651971</c:v>
                </c:pt>
                <c:pt idx="208">
                  <c:v>651978</c:v>
                </c:pt>
                <c:pt idx="209">
                  <c:v>651985</c:v>
                </c:pt>
                <c:pt idx="210">
                  <c:v>651992</c:v>
                </c:pt>
                <c:pt idx="211">
                  <c:v>651999</c:v>
                </c:pt>
                <c:pt idx="212">
                  <c:v>652006</c:v>
                </c:pt>
                <c:pt idx="213">
                  <c:v>652013</c:v>
                </c:pt>
                <c:pt idx="214">
                  <c:v>652020</c:v>
                </c:pt>
                <c:pt idx="215">
                  <c:v>652027</c:v>
                </c:pt>
                <c:pt idx="216">
                  <c:v>652034</c:v>
                </c:pt>
                <c:pt idx="217">
                  <c:v>652041</c:v>
                </c:pt>
                <c:pt idx="218">
                  <c:v>652048</c:v>
                </c:pt>
                <c:pt idx="219">
                  <c:v>652055</c:v>
                </c:pt>
                <c:pt idx="220">
                  <c:v>652062</c:v>
                </c:pt>
                <c:pt idx="221">
                  <c:v>652069</c:v>
                </c:pt>
                <c:pt idx="222">
                  <c:v>652076</c:v>
                </c:pt>
                <c:pt idx="223">
                  <c:v>652083</c:v>
                </c:pt>
                <c:pt idx="224">
                  <c:v>652090</c:v>
                </c:pt>
                <c:pt idx="225">
                  <c:v>652097</c:v>
                </c:pt>
                <c:pt idx="226">
                  <c:v>652104</c:v>
                </c:pt>
                <c:pt idx="227">
                  <c:v>652111</c:v>
                </c:pt>
                <c:pt idx="228">
                  <c:v>652118</c:v>
                </c:pt>
                <c:pt idx="229">
                  <c:v>652125</c:v>
                </c:pt>
                <c:pt idx="230">
                  <c:v>652132</c:v>
                </c:pt>
                <c:pt idx="231">
                  <c:v>652139</c:v>
                </c:pt>
                <c:pt idx="232">
                  <c:v>652146</c:v>
                </c:pt>
                <c:pt idx="233">
                  <c:v>652153</c:v>
                </c:pt>
                <c:pt idx="234">
                  <c:v>652160</c:v>
                </c:pt>
                <c:pt idx="235">
                  <c:v>652167</c:v>
                </c:pt>
                <c:pt idx="236">
                  <c:v>652174</c:v>
                </c:pt>
                <c:pt idx="237">
                  <c:v>652181</c:v>
                </c:pt>
                <c:pt idx="238">
                  <c:v>652188</c:v>
                </c:pt>
                <c:pt idx="239">
                  <c:v>652195</c:v>
                </c:pt>
                <c:pt idx="240">
                  <c:v>652202</c:v>
                </c:pt>
                <c:pt idx="241">
                  <c:v>652209</c:v>
                </c:pt>
                <c:pt idx="242">
                  <c:v>652216</c:v>
                </c:pt>
                <c:pt idx="243">
                  <c:v>652223</c:v>
                </c:pt>
                <c:pt idx="244">
                  <c:v>652230</c:v>
                </c:pt>
                <c:pt idx="245">
                  <c:v>652237</c:v>
                </c:pt>
                <c:pt idx="246">
                  <c:v>652244</c:v>
                </c:pt>
                <c:pt idx="247">
                  <c:v>652251</c:v>
                </c:pt>
                <c:pt idx="248">
                  <c:v>652258</c:v>
                </c:pt>
                <c:pt idx="249">
                  <c:v>652265</c:v>
                </c:pt>
                <c:pt idx="250">
                  <c:v>652272</c:v>
                </c:pt>
                <c:pt idx="251">
                  <c:v>652279</c:v>
                </c:pt>
                <c:pt idx="252">
                  <c:v>652286</c:v>
                </c:pt>
                <c:pt idx="253">
                  <c:v>652293</c:v>
                </c:pt>
                <c:pt idx="254">
                  <c:v>652300</c:v>
                </c:pt>
                <c:pt idx="255">
                  <c:v>652307</c:v>
                </c:pt>
                <c:pt idx="256">
                  <c:v>652314</c:v>
                </c:pt>
                <c:pt idx="257">
                  <c:v>652321</c:v>
                </c:pt>
                <c:pt idx="258">
                  <c:v>652328</c:v>
                </c:pt>
                <c:pt idx="259">
                  <c:v>652335</c:v>
                </c:pt>
                <c:pt idx="260">
                  <c:v>652342</c:v>
                </c:pt>
                <c:pt idx="261">
                  <c:v>652349</c:v>
                </c:pt>
                <c:pt idx="262">
                  <c:v>652356</c:v>
                </c:pt>
                <c:pt idx="263">
                  <c:v>652363</c:v>
                </c:pt>
                <c:pt idx="264">
                  <c:v>652370</c:v>
                </c:pt>
                <c:pt idx="265">
                  <c:v>652377</c:v>
                </c:pt>
                <c:pt idx="266">
                  <c:v>652384</c:v>
                </c:pt>
                <c:pt idx="267">
                  <c:v>652391</c:v>
                </c:pt>
                <c:pt idx="268">
                  <c:v>652398</c:v>
                </c:pt>
                <c:pt idx="269">
                  <c:v>652405</c:v>
                </c:pt>
                <c:pt idx="270">
                  <c:v>652412</c:v>
                </c:pt>
                <c:pt idx="271">
                  <c:v>652419</c:v>
                </c:pt>
                <c:pt idx="272">
                  <c:v>652426</c:v>
                </c:pt>
                <c:pt idx="273">
                  <c:v>652433</c:v>
                </c:pt>
                <c:pt idx="274">
                  <c:v>652440</c:v>
                </c:pt>
                <c:pt idx="275">
                  <c:v>652447</c:v>
                </c:pt>
                <c:pt idx="276">
                  <c:v>652454</c:v>
                </c:pt>
                <c:pt idx="277">
                  <c:v>652461</c:v>
                </c:pt>
                <c:pt idx="278">
                  <c:v>652468</c:v>
                </c:pt>
                <c:pt idx="279">
                  <c:v>652475</c:v>
                </c:pt>
                <c:pt idx="280">
                  <c:v>652482</c:v>
                </c:pt>
                <c:pt idx="281">
                  <c:v>652489</c:v>
                </c:pt>
                <c:pt idx="282">
                  <c:v>652496</c:v>
                </c:pt>
                <c:pt idx="283">
                  <c:v>652503</c:v>
                </c:pt>
                <c:pt idx="284">
                  <c:v>652510</c:v>
                </c:pt>
                <c:pt idx="285">
                  <c:v>652517</c:v>
                </c:pt>
                <c:pt idx="286">
                  <c:v>652524</c:v>
                </c:pt>
                <c:pt idx="287">
                  <c:v>652531</c:v>
                </c:pt>
                <c:pt idx="288">
                  <c:v>652538</c:v>
                </c:pt>
                <c:pt idx="289">
                  <c:v>652545</c:v>
                </c:pt>
                <c:pt idx="290">
                  <c:v>652552</c:v>
                </c:pt>
                <c:pt idx="291">
                  <c:v>652559</c:v>
                </c:pt>
                <c:pt idx="292">
                  <c:v>652566</c:v>
                </c:pt>
                <c:pt idx="293">
                  <c:v>652573</c:v>
                </c:pt>
                <c:pt idx="294">
                  <c:v>652580</c:v>
                </c:pt>
                <c:pt idx="295">
                  <c:v>652587</c:v>
                </c:pt>
                <c:pt idx="296">
                  <c:v>652594</c:v>
                </c:pt>
                <c:pt idx="297">
                  <c:v>652601</c:v>
                </c:pt>
                <c:pt idx="298">
                  <c:v>652608</c:v>
                </c:pt>
                <c:pt idx="299">
                  <c:v>652615</c:v>
                </c:pt>
                <c:pt idx="300">
                  <c:v>652622</c:v>
                </c:pt>
                <c:pt idx="301">
                  <c:v>652629</c:v>
                </c:pt>
                <c:pt idx="302">
                  <c:v>652636</c:v>
                </c:pt>
                <c:pt idx="303">
                  <c:v>652643</c:v>
                </c:pt>
                <c:pt idx="304">
                  <c:v>652650</c:v>
                </c:pt>
                <c:pt idx="305">
                  <c:v>652657</c:v>
                </c:pt>
                <c:pt idx="306">
                  <c:v>652664</c:v>
                </c:pt>
                <c:pt idx="307">
                  <c:v>652671</c:v>
                </c:pt>
                <c:pt idx="308">
                  <c:v>652678</c:v>
                </c:pt>
                <c:pt idx="309">
                  <c:v>652685</c:v>
                </c:pt>
                <c:pt idx="310">
                  <c:v>652692</c:v>
                </c:pt>
                <c:pt idx="311">
                  <c:v>652699</c:v>
                </c:pt>
                <c:pt idx="312">
                  <c:v>652706</c:v>
                </c:pt>
                <c:pt idx="313">
                  <c:v>652713</c:v>
                </c:pt>
                <c:pt idx="314">
                  <c:v>652720</c:v>
                </c:pt>
                <c:pt idx="315">
                  <c:v>652727</c:v>
                </c:pt>
                <c:pt idx="316">
                  <c:v>652734</c:v>
                </c:pt>
                <c:pt idx="317">
                  <c:v>652741</c:v>
                </c:pt>
                <c:pt idx="318">
                  <c:v>652748</c:v>
                </c:pt>
                <c:pt idx="319">
                  <c:v>652755</c:v>
                </c:pt>
                <c:pt idx="320">
                  <c:v>652762</c:v>
                </c:pt>
                <c:pt idx="321">
                  <c:v>652769</c:v>
                </c:pt>
                <c:pt idx="322">
                  <c:v>652776</c:v>
                </c:pt>
                <c:pt idx="323">
                  <c:v>652783</c:v>
                </c:pt>
                <c:pt idx="324">
                  <c:v>652790</c:v>
                </c:pt>
                <c:pt idx="325">
                  <c:v>652797</c:v>
                </c:pt>
                <c:pt idx="326">
                  <c:v>652804</c:v>
                </c:pt>
                <c:pt idx="327">
                  <c:v>652811</c:v>
                </c:pt>
                <c:pt idx="328">
                  <c:v>652818</c:v>
                </c:pt>
                <c:pt idx="329">
                  <c:v>652825</c:v>
                </c:pt>
                <c:pt idx="330">
                  <c:v>652832</c:v>
                </c:pt>
                <c:pt idx="331">
                  <c:v>652839</c:v>
                </c:pt>
                <c:pt idx="332">
                  <c:v>652846</c:v>
                </c:pt>
                <c:pt idx="333">
                  <c:v>652853</c:v>
                </c:pt>
                <c:pt idx="334">
                  <c:v>652860</c:v>
                </c:pt>
                <c:pt idx="335">
                  <c:v>652867</c:v>
                </c:pt>
                <c:pt idx="336">
                  <c:v>652874</c:v>
                </c:pt>
                <c:pt idx="337">
                  <c:v>652881</c:v>
                </c:pt>
                <c:pt idx="338">
                  <c:v>652888</c:v>
                </c:pt>
                <c:pt idx="339">
                  <c:v>652895</c:v>
                </c:pt>
                <c:pt idx="340">
                  <c:v>652902</c:v>
                </c:pt>
                <c:pt idx="341">
                  <c:v>652909</c:v>
                </c:pt>
                <c:pt idx="342">
                  <c:v>652916</c:v>
                </c:pt>
                <c:pt idx="343">
                  <c:v>652923</c:v>
                </c:pt>
                <c:pt idx="344">
                  <c:v>652930</c:v>
                </c:pt>
                <c:pt idx="345">
                  <c:v>652937</c:v>
                </c:pt>
                <c:pt idx="346">
                  <c:v>652944</c:v>
                </c:pt>
                <c:pt idx="347">
                  <c:v>652951</c:v>
                </c:pt>
                <c:pt idx="348">
                  <c:v>652958</c:v>
                </c:pt>
                <c:pt idx="349">
                  <c:v>652965</c:v>
                </c:pt>
                <c:pt idx="350">
                  <c:v>652972</c:v>
                </c:pt>
                <c:pt idx="351">
                  <c:v>652979</c:v>
                </c:pt>
                <c:pt idx="352">
                  <c:v>652986</c:v>
                </c:pt>
                <c:pt idx="353">
                  <c:v>652993</c:v>
                </c:pt>
                <c:pt idx="354">
                  <c:v>653000</c:v>
                </c:pt>
                <c:pt idx="355">
                  <c:v>653007</c:v>
                </c:pt>
                <c:pt idx="356">
                  <c:v>653014</c:v>
                </c:pt>
                <c:pt idx="357">
                  <c:v>653021</c:v>
                </c:pt>
                <c:pt idx="358">
                  <c:v>653028</c:v>
                </c:pt>
                <c:pt idx="359">
                  <c:v>653035</c:v>
                </c:pt>
                <c:pt idx="360">
                  <c:v>653042</c:v>
                </c:pt>
                <c:pt idx="361">
                  <c:v>653049</c:v>
                </c:pt>
                <c:pt idx="362">
                  <c:v>653056</c:v>
                </c:pt>
                <c:pt idx="363">
                  <c:v>653063</c:v>
                </c:pt>
                <c:pt idx="364">
                  <c:v>653070</c:v>
                </c:pt>
                <c:pt idx="365">
                  <c:v>653077</c:v>
                </c:pt>
                <c:pt idx="366">
                  <c:v>653084</c:v>
                </c:pt>
                <c:pt idx="367">
                  <c:v>653091</c:v>
                </c:pt>
                <c:pt idx="368">
                  <c:v>653098</c:v>
                </c:pt>
                <c:pt idx="369">
                  <c:v>653105</c:v>
                </c:pt>
                <c:pt idx="370">
                  <c:v>653112</c:v>
                </c:pt>
                <c:pt idx="371">
                  <c:v>653119</c:v>
                </c:pt>
                <c:pt idx="372">
                  <c:v>653126</c:v>
                </c:pt>
                <c:pt idx="373">
                  <c:v>653133</c:v>
                </c:pt>
                <c:pt idx="374">
                  <c:v>653140</c:v>
                </c:pt>
                <c:pt idx="375">
                  <c:v>653147</c:v>
                </c:pt>
                <c:pt idx="376">
                  <c:v>653154</c:v>
                </c:pt>
                <c:pt idx="377">
                  <c:v>653161</c:v>
                </c:pt>
                <c:pt idx="378">
                  <c:v>653168</c:v>
                </c:pt>
                <c:pt idx="379">
                  <c:v>653175</c:v>
                </c:pt>
                <c:pt idx="380">
                  <c:v>653182</c:v>
                </c:pt>
                <c:pt idx="381">
                  <c:v>653189</c:v>
                </c:pt>
                <c:pt idx="382">
                  <c:v>653196</c:v>
                </c:pt>
                <c:pt idx="383">
                  <c:v>653203</c:v>
                </c:pt>
                <c:pt idx="384">
                  <c:v>653210</c:v>
                </c:pt>
                <c:pt idx="385">
                  <c:v>653217</c:v>
                </c:pt>
                <c:pt idx="386">
                  <c:v>653224</c:v>
                </c:pt>
                <c:pt idx="387">
                  <c:v>653231</c:v>
                </c:pt>
                <c:pt idx="388">
                  <c:v>653238</c:v>
                </c:pt>
                <c:pt idx="389">
                  <c:v>653245</c:v>
                </c:pt>
                <c:pt idx="390">
                  <c:v>653252</c:v>
                </c:pt>
                <c:pt idx="391">
                  <c:v>653259</c:v>
                </c:pt>
                <c:pt idx="392">
                  <c:v>653266</c:v>
                </c:pt>
                <c:pt idx="393">
                  <c:v>653273</c:v>
                </c:pt>
                <c:pt idx="394">
                  <c:v>653280</c:v>
                </c:pt>
                <c:pt idx="395">
                  <c:v>653287</c:v>
                </c:pt>
                <c:pt idx="396">
                  <c:v>653294</c:v>
                </c:pt>
                <c:pt idx="397">
                  <c:v>653301</c:v>
                </c:pt>
                <c:pt idx="398">
                  <c:v>653308</c:v>
                </c:pt>
                <c:pt idx="399">
                  <c:v>653315</c:v>
                </c:pt>
                <c:pt idx="400">
                  <c:v>653322</c:v>
                </c:pt>
                <c:pt idx="401">
                  <c:v>653329</c:v>
                </c:pt>
                <c:pt idx="402">
                  <c:v>653336</c:v>
                </c:pt>
                <c:pt idx="403">
                  <c:v>653343</c:v>
                </c:pt>
                <c:pt idx="404">
                  <c:v>653350</c:v>
                </c:pt>
                <c:pt idx="405">
                  <c:v>653357</c:v>
                </c:pt>
                <c:pt idx="406">
                  <c:v>653364</c:v>
                </c:pt>
                <c:pt idx="407">
                  <c:v>653371</c:v>
                </c:pt>
                <c:pt idx="408">
                  <c:v>653378</c:v>
                </c:pt>
                <c:pt idx="409">
                  <c:v>653385</c:v>
                </c:pt>
                <c:pt idx="410">
                  <c:v>653392</c:v>
                </c:pt>
                <c:pt idx="411">
                  <c:v>653399</c:v>
                </c:pt>
                <c:pt idx="412">
                  <c:v>653406</c:v>
                </c:pt>
                <c:pt idx="413">
                  <c:v>653413</c:v>
                </c:pt>
                <c:pt idx="414">
                  <c:v>653420</c:v>
                </c:pt>
                <c:pt idx="415">
                  <c:v>653427</c:v>
                </c:pt>
                <c:pt idx="416">
                  <c:v>653434</c:v>
                </c:pt>
                <c:pt idx="417">
                  <c:v>653441</c:v>
                </c:pt>
                <c:pt idx="418">
                  <c:v>653448</c:v>
                </c:pt>
              </c:numCache>
            </c:numRef>
          </c:cat>
          <c:val>
            <c:numRef>
              <c:f>'New Weekly'!$T$8:$T$427</c:f>
              <c:numCache>
                <c:formatCode>_(* #,##0.00_);_(* \(#,##0.00\);_(* "-"??_);_(@_)</c:formatCode>
                <c:ptCount val="420"/>
                <c:pt idx="0" formatCode="#,##0.00">
                  <c:v>4800000</c:v>
                </c:pt>
                <c:pt idx="1">
                  <c:v>4800000</c:v>
                </c:pt>
                <c:pt idx="2">
                  <c:v>4800000</c:v>
                </c:pt>
                <c:pt idx="3">
                  <c:v>4800000</c:v>
                </c:pt>
                <c:pt idx="4">
                  <c:v>4800000</c:v>
                </c:pt>
                <c:pt idx="5">
                  <c:v>4800000</c:v>
                </c:pt>
                <c:pt idx="6">
                  <c:v>4800000</c:v>
                </c:pt>
                <c:pt idx="7">
                  <c:v>4800000</c:v>
                </c:pt>
                <c:pt idx="8">
                  <c:v>4800000</c:v>
                </c:pt>
                <c:pt idx="9">
                  <c:v>4800000</c:v>
                </c:pt>
                <c:pt idx="10">
                  <c:v>4800000</c:v>
                </c:pt>
                <c:pt idx="11">
                  <c:v>4800000</c:v>
                </c:pt>
                <c:pt idx="12">
                  <c:v>4800000</c:v>
                </c:pt>
                <c:pt idx="13">
                  <c:v>4800000</c:v>
                </c:pt>
                <c:pt idx="14">
                  <c:v>4800000</c:v>
                </c:pt>
                <c:pt idx="15">
                  <c:v>4800000</c:v>
                </c:pt>
                <c:pt idx="16">
                  <c:v>4800000</c:v>
                </c:pt>
                <c:pt idx="17">
                  <c:v>4800000</c:v>
                </c:pt>
                <c:pt idx="18">
                  <c:v>4800000</c:v>
                </c:pt>
                <c:pt idx="19">
                  <c:v>4800000</c:v>
                </c:pt>
                <c:pt idx="20">
                  <c:v>4800000</c:v>
                </c:pt>
                <c:pt idx="21">
                  <c:v>4800000</c:v>
                </c:pt>
                <c:pt idx="22">
                  <c:v>4800000</c:v>
                </c:pt>
                <c:pt idx="23">
                  <c:v>4800000</c:v>
                </c:pt>
                <c:pt idx="24">
                  <c:v>4800000</c:v>
                </c:pt>
                <c:pt idx="25">
                  <c:v>4800000</c:v>
                </c:pt>
                <c:pt idx="26">
                  <c:v>4800000</c:v>
                </c:pt>
                <c:pt idx="27">
                  <c:v>4800000</c:v>
                </c:pt>
                <c:pt idx="28">
                  <c:v>4800000</c:v>
                </c:pt>
                <c:pt idx="29">
                  <c:v>4800000</c:v>
                </c:pt>
                <c:pt idx="30">
                  <c:v>4800000</c:v>
                </c:pt>
                <c:pt idx="31">
                  <c:v>4800000</c:v>
                </c:pt>
                <c:pt idx="32">
                  <c:v>4800000</c:v>
                </c:pt>
                <c:pt idx="33">
                  <c:v>4800000</c:v>
                </c:pt>
                <c:pt idx="34">
                  <c:v>4800000</c:v>
                </c:pt>
                <c:pt idx="35">
                  <c:v>4800000</c:v>
                </c:pt>
                <c:pt idx="36">
                  <c:v>4800000</c:v>
                </c:pt>
                <c:pt idx="37">
                  <c:v>4800000</c:v>
                </c:pt>
                <c:pt idx="38">
                  <c:v>4800000</c:v>
                </c:pt>
                <c:pt idx="39">
                  <c:v>4800000</c:v>
                </c:pt>
                <c:pt idx="40">
                  <c:v>4800000</c:v>
                </c:pt>
                <c:pt idx="41">
                  <c:v>4800000</c:v>
                </c:pt>
                <c:pt idx="42">
                  <c:v>4800000</c:v>
                </c:pt>
                <c:pt idx="43">
                  <c:v>4800000</c:v>
                </c:pt>
                <c:pt idx="44">
                  <c:v>4800000</c:v>
                </c:pt>
                <c:pt idx="45">
                  <c:v>4800000</c:v>
                </c:pt>
                <c:pt idx="46">
                  <c:v>4800000</c:v>
                </c:pt>
                <c:pt idx="47">
                  <c:v>4800000</c:v>
                </c:pt>
                <c:pt idx="48">
                  <c:v>4800000</c:v>
                </c:pt>
                <c:pt idx="49">
                  <c:v>4800000</c:v>
                </c:pt>
                <c:pt idx="50">
                  <c:v>4800000</c:v>
                </c:pt>
                <c:pt idx="51">
                  <c:v>4800000</c:v>
                </c:pt>
                <c:pt idx="52">
                  <c:v>4800000</c:v>
                </c:pt>
                <c:pt idx="53">
                  <c:v>4900000</c:v>
                </c:pt>
                <c:pt idx="54">
                  <c:v>4900000</c:v>
                </c:pt>
                <c:pt idx="55">
                  <c:v>4900000</c:v>
                </c:pt>
                <c:pt idx="56">
                  <c:v>4900000</c:v>
                </c:pt>
                <c:pt idx="57">
                  <c:v>5000000</c:v>
                </c:pt>
                <c:pt idx="58">
                  <c:v>5000000</c:v>
                </c:pt>
                <c:pt idx="59">
                  <c:v>5000000</c:v>
                </c:pt>
                <c:pt idx="60">
                  <c:v>5000000</c:v>
                </c:pt>
                <c:pt idx="61">
                  <c:v>5000000</c:v>
                </c:pt>
                <c:pt idx="62">
                  <c:v>5100000</c:v>
                </c:pt>
                <c:pt idx="63">
                  <c:v>5100000</c:v>
                </c:pt>
                <c:pt idx="64">
                  <c:v>5100000</c:v>
                </c:pt>
                <c:pt idx="65">
                  <c:v>5100000</c:v>
                </c:pt>
                <c:pt idx="66">
                  <c:v>5100000</c:v>
                </c:pt>
                <c:pt idx="67">
                  <c:v>5100000</c:v>
                </c:pt>
                <c:pt idx="68">
                  <c:v>5100000</c:v>
                </c:pt>
                <c:pt idx="69">
                  <c:v>5100000</c:v>
                </c:pt>
                <c:pt idx="70">
                  <c:v>5100000</c:v>
                </c:pt>
                <c:pt idx="71">
                  <c:v>5100000</c:v>
                </c:pt>
                <c:pt idx="72">
                  <c:v>5100000</c:v>
                </c:pt>
                <c:pt idx="73">
                  <c:v>5100000</c:v>
                </c:pt>
                <c:pt idx="74">
                  <c:v>5100000</c:v>
                </c:pt>
                <c:pt idx="75">
                  <c:v>5100000</c:v>
                </c:pt>
                <c:pt idx="76">
                  <c:v>5100000</c:v>
                </c:pt>
                <c:pt idx="77">
                  <c:v>5100000</c:v>
                </c:pt>
                <c:pt idx="78">
                  <c:v>5100000</c:v>
                </c:pt>
                <c:pt idx="79">
                  <c:v>5100000</c:v>
                </c:pt>
                <c:pt idx="80">
                  <c:v>5100000</c:v>
                </c:pt>
                <c:pt idx="81">
                  <c:v>5100000</c:v>
                </c:pt>
                <c:pt idx="82">
                  <c:v>5100000</c:v>
                </c:pt>
                <c:pt idx="83">
                  <c:v>5100000</c:v>
                </c:pt>
                <c:pt idx="84">
                  <c:v>5100000</c:v>
                </c:pt>
                <c:pt idx="85">
                  <c:v>5100000</c:v>
                </c:pt>
                <c:pt idx="86">
                  <c:v>5100000</c:v>
                </c:pt>
                <c:pt idx="87">
                  <c:v>5100000</c:v>
                </c:pt>
                <c:pt idx="88">
                  <c:v>5100000</c:v>
                </c:pt>
                <c:pt idx="89">
                  <c:v>5300000</c:v>
                </c:pt>
                <c:pt idx="90">
                  <c:v>5400000</c:v>
                </c:pt>
                <c:pt idx="91">
                  <c:v>5500000</c:v>
                </c:pt>
                <c:pt idx="92">
                  <c:v>5600000</c:v>
                </c:pt>
                <c:pt idx="93">
                  <c:v>5800000</c:v>
                </c:pt>
                <c:pt idx="94">
                  <c:v>5900000</c:v>
                </c:pt>
                <c:pt idx="95">
                  <c:v>6100000</c:v>
                </c:pt>
                <c:pt idx="96">
                  <c:v>6200000</c:v>
                </c:pt>
                <c:pt idx="97">
                  <c:v>6200000</c:v>
                </c:pt>
                <c:pt idx="98">
                  <c:v>6300000</c:v>
                </c:pt>
                <c:pt idx="99">
                  <c:v>6400000</c:v>
                </c:pt>
                <c:pt idx="100">
                  <c:v>6600000</c:v>
                </c:pt>
                <c:pt idx="101">
                  <c:v>6700000</c:v>
                </c:pt>
                <c:pt idx="102">
                  <c:v>7200000</c:v>
                </c:pt>
                <c:pt idx="103">
                  <c:v>7400000</c:v>
                </c:pt>
                <c:pt idx="104">
                  <c:v>7650000</c:v>
                </c:pt>
                <c:pt idx="105">
                  <c:v>7650000</c:v>
                </c:pt>
                <c:pt idx="106">
                  <c:v>7650000</c:v>
                </c:pt>
                <c:pt idx="107">
                  <c:v>7650000</c:v>
                </c:pt>
                <c:pt idx="108">
                  <c:v>7650000</c:v>
                </c:pt>
                <c:pt idx="109">
                  <c:v>7650000</c:v>
                </c:pt>
                <c:pt idx="110">
                  <c:v>7650000</c:v>
                </c:pt>
                <c:pt idx="111">
                  <c:v>7650000</c:v>
                </c:pt>
                <c:pt idx="112">
                  <c:v>7650000</c:v>
                </c:pt>
                <c:pt idx="113">
                  <c:v>7650000</c:v>
                </c:pt>
                <c:pt idx="114">
                  <c:v>7650000</c:v>
                </c:pt>
                <c:pt idx="115">
                  <c:v>7650000</c:v>
                </c:pt>
                <c:pt idx="116">
                  <c:v>7650000</c:v>
                </c:pt>
                <c:pt idx="117">
                  <c:v>7650000</c:v>
                </c:pt>
                <c:pt idx="118">
                  <c:v>7650000</c:v>
                </c:pt>
                <c:pt idx="119">
                  <c:v>7650000</c:v>
                </c:pt>
                <c:pt idx="120">
                  <c:v>7650000</c:v>
                </c:pt>
                <c:pt idx="121">
                  <c:v>7650000</c:v>
                </c:pt>
                <c:pt idx="122">
                  <c:v>7650000</c:v>
                </c:pt>
                <c:pt idx="123">
                  <c:v>7650000</c:v>
                </c:pt>
                <c:pt idx="124">
                  <c:v>7650000</c:v>
                </c:pt>
                <c:pt idx="125">
                  <c:v>7650000</c:v>
                </c:pt>
                <c:pt idx="126">
                  <c:v>7650000</c:v>
                </c:pt>
                <c:pt idx="127">
                  <c:v>7650000</c:v>
                </c:pt>
                <c:pt idx="128">
                  <c:v>7650000</c:v>
                </c:pt>
                <c:pt idx="129">
                  <c:v>7650000</c:v>
                </c:pt>
                <c:pt idx="130">
                  <c:v>7650000</c:v>
                </c:pt>
                <c:pt idx="131">
                  <c:v>7650000</c:v>
                </c:pt>
                <c:pt idx="132">
                  <c:v>7650000</c:v>
                </c:pt>
                <c:pt idx="133">
                  <c:v>7650000</c:v>
                </c:pt>
                <c:pt idx="134">
                  <c:v>7650000</c:v>
                </c:pt>
                <c:pt idx="135">
                  <c:v>7650000</c:v>
                </c:pt>
                <c:pt idx="136">
                  <c:v>7650000</c:v>
                </c:pt>
                <c:pt idx="137">
                  <c:v>7650000</c:v>
                </c:pt>
                <c:pt idx="138">
                  <c:v>7650000</c:v>
                </c:pt>
                <c:pt idx="139">
                  <c:v>7650000</c:v>
                </c:pt>
                <c:pt idx="140">
                  <c:v>7650000</c:v>
                </c:pt>
                <c:pt idx="141">
                  <c:v>7650000</c:v>
                </c:pt>
                <c:pt idx="142">
                  <c:v>7650000</c:v>
                </c:pt>
                <c:pt idx="143">
                  <c:v>7650000</c:v>
                </c:pt>
                <c:pt idx="144">
                  <c:v>7650000</c:v>
                </c:pt>
                <c:pt idx="145">
                  <c:v>7650000</c:v>
                </c:pt>
                <c:pt idx="146">
                  <c:v>7650000</c:v>
                </c:pt>
                <c:pt idx="147">
                  <c:v>7650000</c:v>
                </c:pt>
                <c:pt idx="148">
                  <c:v>7650000</c:v>
                </c:pt>
                <c:pt idx="149">
                  <c:v>7650000</c:v>
                </c:pt>
                <c:pt idx="150">
                  <c:v>7650000</c:v>
                </c:pt>
                <c:pt idx="151">
                  <c:v>7650000</c:v>
                </c:pt>
                <c:pt idx="152">
                  <c:v>7650000</c:v>
                </c:pt>
                <c:pt idx="153">
                  <c:v>7650000</c:v>
                </c:pt>
                <c:pt idx="154">
                  <c:v>7650000</c:v>
                </c:pt>
                <c:pt idx="155">
                  <c:v>7650000</c:v>
                </c:pt>
                <c:pt idx="156">
                  <c:v>7650000</c:v>
                </c:pt>
                <c:pt idx="157">
                  <c:v>7650000</c:v>
                </c:pt>
                <c:pt idx="158">
                  <c:v>7650000</c:v>
                </c:pt>
                <c:pt idx="159">
                  <c:v>7650000</c:v>
                </c:pt>
                <c:pt idx="160">
                  <c:v>7650000</c:v>
                </c:pt>
                <c:pt idx="161">
                  <c:v>7650000</c:v>
                </c:pt>
                <c:pt idx="162">
                  <c:v>7650000</c:v>
                </c:pt>
                <c:pt idx="163">
                  <c:v>7650000</c:v>
                </c:pt>
                <c:pt idx="164">
                  <c:v>7650000</c:v>
                </c:pt>
                <c:pt idx="165">
                  <c:v>7650000</c:v>
                </c:pt>
                <c:pt idx="166">
                  <c:v>7650000</c:v>
                </c:pt>
                <c:pt idx="167">
                  <c:v>7650000</c:v>
                </c:pt>
                <c:pt idx="168">
                  <c:v>7650000</c:v>
                </c:pt>
                <c:pt idx="169">
                  <c:v>7650000</c:v>
                </c:pt>
                <c:pt idx="170">
                  <c:v>7650000</c:v>
                </c:pt>
                <c:pt idx="171">
                  <c:v>7650000</c:v>
                </c:pt>
                <c:pt idx="172">
                  <c:v>7650000</c:v>
                </c:pt>
                <c:pt idx="173">
                  <c:v>7650000</c:v>
                </c:pt>
                <c:pt idx="174">
                  <c:v>7650000</c:v>
                </c:pt>
                <c:pt idx="175">
                  <c:v>7650000</c:v>
                </c:pt>
                <c:pt idx="176">
                  <c:v>7650000</c:v>
                </c:pt>
                <c:pt idx="177">
                  <c:v>7650000</c:v>
                </c:pt>
                <c:pt idx="178">
                  <c:v>7650000</c:v>
                </c:pt>
                <c:pt idx="179">
                  <c:v>7650000</c:v>
                </c:pt>
                <c:pt idx="180">
                  <c:v>7650000</c:v>
                </c:pt>
                <c:pt idx="181">
                  <c:v>7650000</c:v>
                </c:pt>
                <c:pt idx="182">
                  <c:v>7650000</c:v>
                </c:pt>
                <c:pt idx="183">
                  <c:v>7650000</c:v>
                </c:pt>
                <c:pt idx="184">
                  <c:v>7650000</c:v>
                </c:pt>
                <c:pt idx="185">
                  <c:v>7650000</c:v>
                </c:pt>
                <c:pt idx="186">
                  <c:v>7650000</c:v>
                </c:pt>
                <c:pt idx="187">
                  <c:v>7650000</c:v>
                </c:pt>
                <c:pt idx="188">
                  <c:v>7650000</c:v>
                </c:pt>
                <c:pt idx="189">
                  <c:v>7650000</c:v>
                </c:pt>
                <c:pt idx="190">
                  <c:v>7650000</c:v>
                </c:pt>
                <c:pt idx="191">
                  <c:v>7650000</c:v>
                </c:pt>
                <c:pt idx="192">
                  <c:v>7650000</c:v>
                </c:pt>
                <c:pt idx="193">
                  <c:v>7650000</c:v>
                </c:pt>
                <c:pt idx="194">
                  <c:v>7650000</c:v>
                </c:pt>
                <c:pt idx="195">
                  <c:v>7650000</c:v>
                </c:pt>
                <c:pt idx="196">
                  <c:v>7650000</c:v>
                </c:pt>
                <c:pt idx="197">
                  <c:v>7650000</c:v>
                </c:pt>
                <c:pt idx="198">
                  <c:v>7650000</c:v>
                </c:pt>
                <c:pt idx="199">
                  <c:v>7650000</c:v>
                </c:pt>
                <c:pt idx="200">
                  <c:v>7650000</c:v>
                </c:pt>
                <c:pt idx="201">
                  <c:v>7650000</c:v>
                </c:pt>
                <c:pt idx="202">
                  <c:v>7650000</c:v>
                </c:pt>
                <c:pt idx="203">
                  <c:v>7650000</c:v>
                </c:pt>
                <c:pt idx="204">
                  <c:v>7650000</c:v>
                </c:pt>
                <c:pt idx="205">
                  <c:v>7650000</c:v>
                </c:pt>
                <c:pt idx="206">
                  <c:v>7650000</c:v>
                </c:pt>
                <c:pt idx="207">
                  <c:v>7650000</c:v>
                </c:pt>
                <c:pt idx="208">
                  <c:v>7650000</c:v>
                </c:pt>
                <c:pt idx="209">
                  <c:v>7650000</c:v>
                </c:pt>
                <c:pt idx="210">
                  <c:v>7650000</c:v>
                </c:pt>
                <c:pt idx="211">
                  <c:v>7650000</c:v>
                </c:pt>
                <c:pt idx="212">
                  <c:v>7650000</c:v>
                </c:pt>
                <c:pt idx="213">
                  <c:v>7650000</c:v>
                </c:pt>
                <c:pt idx="214">
                  <c:v>7650000</c:v>
                </c:pt>
                <c:pt idx="215">
                  <c:v>7650000</c:v>
                </c:pt>
                <c:pt idx="216">
                  <c:v>7650000</c:v>
                </c:pt>
                <c:pt idx="217">
                  <c:v>7650000</c:v>
                </c:pt>
                <c:pt idx="218">
                  <c:v>7650000</c:v>
                </c:pt>
                <c:pt idx="219">
                  <c:v>7650000</c:v>
                </c:pt>
                <c:pt idx="220">
                  <c:v>7650000</c:v>
                </c:pt>
                <c:pt idx="221">
                  <c:v>7650000</c:v>
                </c:pt>
                <c:pt idx="222">
                  <c:v>7650000</c:v>
                </c:pt>
                <c:pt idx="223">
                  <c:v>7650000</c:v>
                </c:pt>
                <c:pt idx="224">
                  <c:v>7650000</c:v>
                </c:pt>
                <c:pt idx="225">
                  <c:v>7650000</c:v>
                </c:pt>
                <c:pt idx="226">
                  <c:v>7650000</c:v>
                </c:pt>
                <c:pt idx="227">
                  <c:v>7650000</c:v>
                </c:pt>
                <c:pt idx="228">
                  <c:v>7650000</c:v>
                </c:pt>
                <c:pt idx="229">
                  <c:v>7650000</c:v>
                </c:pt>
                <c:pt idx="230">
                  <c:v>7650000</c:v>
                </c:pt>
                <c:pt idx="231">
                  <c:v>7650000</c:v>
                </c:pt>
                <c:pt idx="232">
                  <c:v>7650000</c:v>
                </c:pt>
                <c:pt idx="233">
                  <c:v>7650000</c:v>
                </c:pt>
                <c:pt idx="234">
                  <c:v>7650000</c:v>
                </c:pt>
                <c:pt idx="235">
                  <c:v>7650000</c:v>
                </c:pt>
                <c:pt idx="236">
                  <c:v>7650000</c:v>
                </c:pt>
                <c:pt idx="237">
                  <c:v>7650000</c:v>
                </c:pt>
                <c:pt idx="238">
                  <c:v>7650000</c:v>
                </c:pt>
                <c:pt idx="239">
                  <c:v>7650000</c:v>
                </c:pt>
                <c:pt idx="240">
                  <c:v>7650000</c:v>
                </c:pt>
                <c:pt idx="241">
                  <c:v>7650000</c:v>
                </c:pt>
                <c:pt idx="242">
                  <c:v>7650000</c:v>
                </c:pt>
                <c:pt idx="243">
                  <c:v>7650000</c:v>
                </c:pt>
                <c:pt idx="244">
                  <c:v>7650000</c:v>
                </c:pt>
                <c:pt idx="245">
                  <c:v>7650000</c:v>
                </c:pt>
                <c:pt idx="246">
                  <c:v>7650000</c:v>
                </c:pt>
                <c:pt idx="247">
                  <c:v>7650000</c:v>
                </c:pt>
                <c:pt idx="248">
                  <c:v>7650000</c:v>
                </c:pt>
                <c:pt idx="249">
                  <c:v>7650000</c:v>
                </c:pt>
                <c:pt idx="250">
                  <c:v>7650000</c:v>
                </c:pt>
                <c:pt idx="251">
                  <c:v>7650000</c:v>
                </c:pt>
                <c:pt idx="252">
                  <c:v>7650000</c:v>
                </c:pt>
                <c:pt idx="253">
                  <c:v>7650000</c:v>
                </c:pt>
                <c:pt idx="254">
                  <c:v>7650000</c:v>
                </c:pt>
                <c:pt idx="255">
                  <c:v>7650000</c:v>
                </c:pt>
                <c:pt idx="256">
                  <c:v>7650000</c:v>
                </c:pt>
                <c:pt idx="257">
                  <c:v>7650000</c:v>
                </c:pt>
                <c:pt idx="258">
                  <c:v>7650000</c:v>
                </c:pt>
                <c:pt idx="259">
                  <c:v>7650000</c:v>
                </c:pt>
                <c:pt idx="260">
                  <c:v>7650000</c:v>
                </c:pt>
                <c:pt idx="261">
                  <c:v>7650000</c:v>
                </c:pt>
                <c:pt idx="262">
                  <c:v>7650000</c:v>
                </c:pt>
                <c:pt idx="263">
                  <c:v>7650000</c:v>
                </c:pt>
                <c:pt idx="264">
                  <c:v>7650000</c:v>
                </c:pt>
                <c:pt idx="265">
                  <c:v>7650000</c:v>
                </c:pt>
                <c:pt idx="266">
                  <c:v>7650000</c:v>
                </c:pt>
                <c:pt idx="267">
                  <c:v>7650000</c:v>
                </c:pt>
                <c:pt idx="268">
                  <c:v>7650000</c:v>
                </c:pt>
                <c:pt idx="269">
                  <c:v>7650000</c:v>
                </c:pt>
                <c:pt idx="270">
                  <c:v>7650000</c:v>
                </c:pt>
                <c:pt idx="271">
                  <c:v>7650000</c:v>
                </c:pt>
                <c:pt idx="272">
                  <c:v>7650000</c:v>
                </c:pt>
                <c:pt idx="273">
                  <c:v>7650000</c:v>
                </c:pt>
                <c:pt idx="274">
                  <c:v>7650000</c:v>
                </c:pt>
                <c:pt idx="275">
                  <c:v>7650000</c:v>
                </c:pt>
                <c:pt idx="276">
                  <c:v>7650000</c:v>
                </c:pt>
                <c:pt idx="277">
                  <c:v>7650000</c:v>
                </c:pt>
                <c:pt idx="278">
                  <c:v>7650000</c:v>
                </c:pt>
                <c:pt idx="279">
                  <c:v>7650000</c:v>
                </c:pt>
                <c:pt idx="280">
                  <c:v>7650000</c:v>
                </c:pt>
                <c:pt idx="281">
                  <c:v>7650000</c:v>
                </c:pt>
                <c:pt idx="282">
                  <c:v>7650000</c:v>
                </c:pt>
                <c:pt idx="283">
                  <c:v>7650000</c:v>
                </c:pt>
                <c:pt idx="284">
                  <c:v>7650000</c:v>
                </c:pt>
                <c:pt idx="285">
                  <c:v>7650000</c:v>
                </c:pt>
                <c:pt idx="286">
                  <c:v>7650000</c:v>
                </c:pt>
                <c:pt idx="287">
                  <c:v>7650000</c:v>
                </c:pt>
                <c:pt idx="288">
                  <c:v>7650000</c:v>
                </c:pt>
                <c:pt idx="289">
                  <c:v>7650000</c:v>
                </c:pt>
                <c:pt idx="290">
                  <c:v>7650000</c:v>
                </c:pt>
                <c:pt idx="291">
                  <c:v>7650000</c:v>
                </c:pt>
                <c:pt idx="292">
                  <c:v>7650000</c:v>
                </c:pt>
                <c:pt idx="293">
                  <c:v>7650000</c:v>
                </c:pt>
                <c:pt idx="294">
                  <c:v>7650000</c:v>
                </c:pt>
                <c:pt idx="295">
                  <c:v>7650000</c:v>
                </c:pt>
                <c:pt idx="296">
                  <c:v>7650000</c:v>
                </c:pt>
                <c:pt idx="297">
                  <c:v>7650000</c:v>
                </c:pt>
                <c:pt idx="298">
                  <c:v>7650000</c:v>
                </c:pt>
                <c:pt idx="299">
                  <c:v>7650000</c:v>
                </c:pt>
                <c:pt idx="300">
                  <c:v>7650000</c:v>
                </c:pt>
                <c:pt idx="301">
                  <c:v>7650000</c:v>
                </c:pt>
                <c:pt idx="302">
                  <c:v>7650000</c:v>
                </c:pt>
                <c:pt idx="303">
                  <c:v>7650000</c:v>
                </c:pt>
                <c:pt idx="304">
                  <c:v>7650000</c:v>
                </c:pt>
                <c:pt idx="305">
                  <c:v>7650000</c:v>
                </c:pt>
                <c:pt idx="306">
                  <c:v>7491000</c:v>
                </c:pt>
                <c:pt idx="307">
                  <c:v>7491000</c:v>
                </c:pt>
                <c:pt idx="308">
                  <c:v>7491000</c:v>
                </c:pt>
                <c:pt idx="309">
                  <c:v>7491000</c:v>
                </c:pt>
                <c:pt idx="310">
                  <c:v>7491000</c:v>
                </c:pt>
                <c:pt idx="311">
                  <c:v>7491000</c:v>
                </c:pt>
                <c:pt idx="312">
                  <c:v>7420500</c:v>
                </c:pt>
                <c:pt idx="313">
                  <c:v>7420500</c:v>
                </c:pt>
                <c:pt idx="314">
                  <c:v>7420500</c:v>
                </c:pt>
                <c:pt idx="315">
                  <c:v>7420500</c:v>
                </c:pt>
                <c:pt idx="316">
                  <c:v>7420500</c:v>
                </c:pt>
                <c:pt idx="317">
                  <c:v>7420500</c:v>
                </c:pt>
                <c:pt idx="318">
                  <c:v>7420500</c:v>
                </c:pt>
                <c:pt idx="319">
                  <c:v>7420500</c:v>
                </c:pt>
                <c:pt idx="320">
                  <c:v>7420500</c:v>
                </c:pt>
                <c:pt idx="321">
                  <c:v>7420500</c:v>
                </c:pt>
                <c:pt idx="322">
                  <c:v>7420500</c:v>
                </c:pt>
                <c:pt idx="323">
                  <c:v>7420500</c:v>
                </c:pt>
                <c:pt idx="324">
                  <c:v>7420500</c:v>
                </c:pt>
                <c:pt idx="325">
                  <c:v>7420500</c:v>
                </c:pt>
                <c:pt idx="326">
                  <c:v>7420500</c:v>
                </c:pt>
                <c:pt idx="327">
                  <c:v>7420500</c:v>
                </c:pt>
                <c:pt idx="328">
                  <c:v>7420500</c:v>
                </c:pt>
                <c:pt idx="329">
                  <c:v>7420500</c:v>
                </c:pt>
                <c:pt idx="330">
                  <c:v>7420500</c:v>
                </c:pt>
                <c:pt idx="331">
                  <c:v>7420500</c:v>
                </c:pt>
                <c:pt idx="332">
                  <c:v>7420500</c:v>
                </c:pt>
                <c:pt idx="333">
                  <c:v>7420500</c:v>
                </c:pt>
                <c:pt idx="334">
                  <c:v>7420500</c:v>
                </c:pt>
                <c:pt idx="335">
                  <c:v>7420500</c:v>
                </c:pt>
                <c:pt idx="336">
                  <c:v>7420500</c:v>
                </c:pt>
                <c:pt idx="337">
                  <c:v>7420500</c:v>
                </c:pt>
                <c:pt idx="338">
                  <c:v>7420500</c:v>
                </c:pt>
                <c:pt idx="339">
                  <c:v>7420500</c:v>
                </c:pt>
                <c:pt idx="340">
                  <c:v>7420500</c:v>
                </c:pt>
                <c:pt idx="341">
                  <c:v>7420500</c:v>
                </c:pt>
                <c:pt idx="342">
                  <c:v>7420500</c:v>
                </c:pt>
                <c:pt idx="343">
                  <c:v>7420500</c:v>
                </c:pt>
                <c:pt idx="344">
                  <c:v>7420500</c:v>
                </c:pt>
                <c:pt idx="345">
                  <c:v>7420500</c:v>
                </c:pt>
                <c:pt idx="346">
                  <c:v>7420500</c:v>
                </c:pt>
                <c:pt idx="347">
                  <c:v>7420500</c:v>
                </c:pt>
                <c:pt idx="348">
                  <c:v>7420500</c:v>
                </c:pt>
                <c:pt idx="349">
                  <c:v>7420500</c:v>
                </c:pt>
                <c:pt idx="350">
                  <c:v>7420500</c:v>
                </c:pt>
                <c:pt idx="351">
                  <c:v>7420500</c:v>
                </c:pt>
                <c:pt idx="352">
                  <c:v>7420500</c:v>
                </c:pt>
                <c:pt idx="353">
                  <c:v>7420500</c:v>
                </c:pt>
                <c:pt idx="354">
                  <c:v>7420500</c:v>
                </c:pt>
                <c:pt idx="355">
                  <c:v>7420500</c:v>
                </c:pt>
                <c:pt idx="356">
                  <c:v>7420500</c:v>
                </c:pt>
                <c:pt idx="357">
                  <c:v>7420500</c:v>
                </c:pt>
                <c:pt idx="358">
                  <c:v>7420500</c:v>
                </c:pt>
                <c:pt idx="359">
                  <c:v>7420500</c:v>
                </c:pt>
                <c:pt idx="360">
                  <c:v>7420500</c:v>
                </c:pt>
                <c:pt idx="361">
                  <c:v>7420500</c:v>
                </c:pt>
                <c:pt idx="362">
                  <c:v>7420500</c:v>
                </c:pt>
                <c:pt idx="363">
                  <c:v>7420500</c:v>
                </c:pt>
                <c:pt idx="364">
                  <c:v>8414127.875</c:v>
                </c:pt>
                <c:pt idx="365">
                  <c:v>8414127.875</c:v>
                </c:pt>
                <c:pt idx="366">
                  <c:v>8414127.875</c:v>
                </c:pt>
                <c:pt idx="367">
                  <c:v>8414127.875</c:v>
                </c:pt>
                <c:pt idx="368">
                  <c:v>8414127.875</c:v>
                </c:pt>
                <c:pt idx="369">
                  <c:v>8414127.875</c:v>
                </c:pt>
                <c:pt idx="370">
                  <c:v>8414127.875</c:v>
                </c:pt>
                <c:pt idx="371">
                  <c:v>8414127.875</c:v>
                </c:pt>
                <c:pt idx="372">
                  <c:v>9114127.875</c:v>
                </c:pt>
                <c:pt idx="373">
                  <c:v>9114127.875</c:v>
                </c:pt>
                <c:pt idx="374">
                  <c:v>9114127.875</c:v>
                </c:pt>
                <c:pt idx="375">
                  <c:v>9114127.875</c:v>
                </c:pt>
                <c:pt idx="376">
                  <c:v>9114127.875</c:v>
                </c:pt>
                <c:pt idx="377">
                  <c:v>9114127.875</c:v>
                </c:pt>
                <c:pt idx="378">
                  <c:v>9114127.875</c:v>
                </c:pt>
                <c:pt idx="379">
                  <c:v>9114127.875</c:v>
                </c:pt>
                <c:pt idx="380">
                  <c:v>8884627.875</c:v>
                </c:pt>
                <c:pt idx="381">
                  <c:v>8884627.875</c:v>
                </c:pt>
                <c:pt idx="382">
                  <c:v>8884627.875</c:v>
                </c:pt>
                <c:pt idx="383">
                  <c:v>8884627.875</c:v>
                </c:pt>
                <c:pt idx="384">
                  <c:v>8884627.875</c:v>
                </c:pt>
                <c:pt idx="385">
                  <c:v>8884627.875</c:v>
                </c:pt>
                <c:pt idx="386">
                  <c:v>8884627.875</c:v>
                </c:pt>
                <c:pt idx="387">
                  <c:v>8884627.875</c:v>
                </c:pt>
                <c:pt idx="388">
                  <c:v>8884627.875</c:v>
                </c:pt>
                <c:pt idx="389">
                  <c:v>8684627.875</c:v>
                </c:pt>
                <c:pt idx="390">
                  <c:v>8684627.875</c:v>
                </c:pt>
                <c:pt idx="391">
                  <c:v>8684627.875</c:v>
                </c:pt>
                <c:pt idx="392">
                  <c:v>8684627.875</c:v>
                </c:pt>
                <c:pt idx="393">
                  <c:v>8684627.875</c:v>
                </c:pt>
                <c:pt idx="394">
                  <c:v>8684627.875</c:v>
                </c:pt>
                <c:pt idx="395">
                  <c:v>8684627.875</c:v>
                </c:pt>
                <c:pt idx="396">
                  <c:v>8684627.875</c:v>
                </c:pt>
                <c:pt idx="397">
                  <c:v>8684627.875</c:v>
                </c:pt>
                <c:pt idx="398">
                  <c:v>8684627.875</c:v>
                </c:pt>
                <c:pt idx="399">
                  <c:v>8684627.875</c:v>
                </c:pt>
                <c:pt idx="400">
                  <c:v>8684627.875</c:v>
                </c:pt>
                <c:pt idx="401">
                  <c:v>8684627.875</c:v>
                </c:pt>
                <c:pt idx="402">
                  <c:v>8684627.875</c:v>
                </c:pt>
                <c:pt idx="403">
                  <c:v>8684627.875</c:v>
                </c:pt>
                <c:pt idx="404">
                  <c:v>8684627.875</c:v>
                </c:pt>
                <c:pt idx="405">
                  <c:v>8684627.875</c:v>
                </c:pt>
                <c:pt idx="406">
                  <c:v>8684627.875</c:v>
                </c:pt>
                <c:pt idx="407">
                  <c:v>8684627.875</c:v>
                </c:pt>
                <c:pt idx="408">
                  <c:v>8684627.875</c:v>
                </c:pt>
                <c:pt idx="409">
                  <c:v>8684627.875</c:v>
                </c:pt>
                <c:pt idx="410">
                  <c:v>8684627.875</c:v>
                </c:pt>
                <c:pt idx="411">
                  <c:v>8684627.875</c:v>
                </c:pt>
                <c:pt idx="412">
                  <c:v>8684627.875</c:v>
                </c:pt>
                <c:pt idx="413">
                  <c:v>8684627.875</c:v>
                </c:pt>
                <c:pt idx="414">
                  <c:v>8684627.875</c:v>
                </c:pt>
                <c:pt idx="415">
                  <c:v>8684627.875</c:v>
                </c:pt>
                <c:pt idx="416">
                  <c:v>8684627.875</c:v>
                </c:pt>
                <c:pt idx="417">
                  <c:v>8684627.875</c:v>
                </c:pt>
                <c:pt idx="418">
                  <c:v>8684627.875</c:v>
                </c:pt>
                <c:pt idx="419">
                  <c:v>8684627.875</c:v>
                </c:pt>
              </c:numCache>
            </c:numRef>
          </c:val>
        </c:ser>
        <c:ser>
          <c:idx val="3"/>
          <c:order val="1"/>
          <c:tx>
            <c:v>Amsterdam</c:v>
          </c:tx>
          <c:spPr>
            <a:solidFill>
              <a:schemeClr val="accent2">
                <a:lumMod val="75000"/>
                <a:alpha val="50000"/>
              </a:schemeClr>
            </a:solidFill>
            <a:ln w="9525">
              <a:solidFill>
                <a:schemeClr val="tx1"/>
              </a:solidFill>
            </a:ln>
          </c:spPr>
          <c:val>
            <c:numRef>
              <c:f>'New Weekly'!$Z$8:$Z$427</c:f>
              <c:numCache>
                <c:formatCode>_(* #,##0.00_);_(* \(#,##0.00\);_(* "-"??_);_(@_)</c:formatCode>
                <c:ptCount val="420"/>
                <c:pt idx="0" formatCode="#,##0.00">
                  <c:v>585000</c:v>
                </c:pt>
                <c:pt idx="1">
                  <c:v>585000</c:v>
                </c:pt>
                <c:pt idx="2">
                  <c:v>585000</c:v>
                </c:pt>
                <c:pt idx="3">
                  <c:v>585000</c:v>
                </c:pt>
                <c:pt idx="4">
                  <c:v>585000</c:v>
                </c:pt>
                <c:pt idx="5">
                  <c:v>585000</c:v>
                </c:pt>
                <c:pt idx="6">
                  <c:v>585000</c:v>
                </c:pt>
                <c:pt idx="7">
                  <c:v>585000</c:v>
                </c:pt>
                <c:pt idx="8">
                  <c:v>585000</c:v>
                </c:pt>
                <c:pt idx="9">
                  <c:v>585000</c:v>
                </c:pt>
                <c:pt idx="10">
                  <c:v>585000</c:v>
                </c:pt>
                <c:pt idx="11">
                  <c:v>585000</c:v>
                </c:pt>
                <c:pt idx="12">
                  <c:v>585000</c:v>
                </c:pt>
                <c:pt idx="13">
                  <c:v>585000</c:v>
                </c:pt>
                <c:pt idx="14">
                  <c:v>585000</c:v>
                </c:pt>
                <c:pt idx="15">
                  <c:v>585000</c:v>
                </c:pt>
                <c:pt idx="16">
                  <c:v>585000</c:v>
                </c:pt>
                <c:pt idx="17">
                  <c:v>585000</c:v>
                </c:pt>
                <c:pt idx="18">
                  <c:v>585000</c:v>
                </c:pt>
                <c:pt idx="19">
                  <c:v>585000</c:v>
                </c:pt>
                <c:pt idx="20">
                  <c:v>585000</c:v>
                </c:pt>
                <c:pt idx="21">
                  <c:v>585000</c:v>
                </c:pt>
                <c:pt idx="22">
                  <c:v>585000</c:v>
                </c:pt>
                <c:pt idx="23">
                  <c:v>585000</c:v>
                </c:pt>
                <c:pt idx="24">
                  <c:v>585000</c:v>
                </c:pt>
                <c:pt idx="25">
                  <c:v>585000</c:v>
                </c:pt>
                <c:pt idx="26">
                  <c:v>585000</c:v>
                </c:pt>
                <c:pt idx="27">
                  <c:v>585000</c:v>
                </c:pt>
                <c:pt idx="28">
                  <c:v>585000</c:v>
                </c:pt>
                <c:pt idx="29">
                  <c:v>585000</c:v>
                </c:pt>
                <c:pt idx="30">
                  <c:v>585000</c:v>
                </c:pt>
                <c:pt idx="31">
                  <c:v>585000</c:v>
                </c:pt>
                <c:pt idx="32">
                  <c:v>585000</c:v>
                </c:pt>
                <c:pt idx="33">
                  <c:v>585000</c:v>
                </c:pt>
                <c:pt idx="34">
                  <c:v>585000</c:v>
                </c:pt>
                <c:pt idx="35">
                  <c:v>585000</c:v>
                </c:pt>
                <c:pt idx="36">
                  <c:v>585000</c:v>
                </c:pt>
                <c:pt idx="37">
                  <c:v>585000</c:v>
                </c:pt>
                <c:pt idx="38">
                  <c:v>585000</c:v>
                </c:pt>
                <c:pt idx="39">
                  <c:v>585000</c:v>
                </c:pt>
                <c:pt idx="40">
                  <c:v>585000</c:v>
                </c:pt>
                <c:pt idx="41">
                  <c:v>585000</c:v>
                </c:pt>
                <c:pt idx="42">
                  <c:v>585000</c:v>
                </c:pt>
                <c:pt idx="43">
                  <c:v>585000</c:v>
                </c:pt>
                <c:pt idx="44">
                  <c:v>785000</c:v>
                </c:pt>
                <c:pt idx="45">
                  <c:v>785000</c:v>
                </c:pt>
                <c:pt idx="46">
                  <c:v>785000</c:v>
                </c:pt>
                <c:pt idx="47">
                  <c:v>785000</c:v>
                </c:pt>
                <c:pt idx="48">
                  <c:v>785000</c:v>
                </c:pt>
                <c:pt idx="49">
                  <c:v>785000</c:v>
                </c:pt>
                <c:pt idx="50">
                  <c:v>785000</c:v>
                </c:pt>
                <c:pt idx="51">
                  <c:v>785000</c:v>
                </c:pt>
                <c:pt idx="52">
                  <c:v>785000</c:v>
                </c:pt>
                <c:pt idx="53">
                  <c:v>785000</c:v>
                </c:pt>
                <c:pt idx="54">
                  <c:v>785000</c:v>
                </c:pt>
                <c:pt idx="55">
                  <c:v>785000</c:v>
                </c:pt>
                <c:pt idx="56">
                  <c:v>785000</c:v>
                </c:pt>
                <c:pt idx="57">
                  <c:v>785000</c:v>
                </c:pt>
                <c:pt idx="58">
                  <c:v>785000</c:v>
                </c:pt>
                <c:pt idx="59">
                  <c:v>785000</c:v>
                </c:pt>
                <c:pt idx="60">
                  <c:v>785000</c:v>
                </c:pt>
                <c:pt idx="61">
                  <c:v>785000</c:v>
                </c:pt>
                <c:pt idx="62">
                  <c:v>785000</c:v>
                </c:pt>
                <c:pt idx="63">
                  <c:v>785000</c:v>
                </c:pt>
                <c:pt idx="64">
                  <c:v>785000</c:v>
                </c:pt>
                <c:pt idx="65">
                  <c:v>785000</c:v>
                </c:pt>
                <c:pt idx="66">
                  <c:v>785000</c:v>
                </c:pt>
                <c:pt idx="67">
                  <c:v>785000</c:v>
                </c:pt>
                <c:pt idx="68">
                  <c:v>785000</c:v>
                </c:pt>
                <c:pt idx="69">
                  <c:v>785000</c:v>
                </c:pt>
                <c:pt idx="70">
                  <c:v>785000</c:v>
                </c:pt>
                <c:pt idx="71">
                  <c:v>785000</c:v>
                </c:pt>
                <c:pt idx="72">
                  <c:v>785000</c:v>
                </c:pt>
                <c:pt idx="73">
                  <c:v>785000</c:v>
                </c:pt>
                <c:pt idx="74">
                  <c:v>785000</c:v>
                </c:pt>
                <c:pt idx="75">
                  <c:v>785000</c:v>
                </c:pt>
                <c:pt idx="76">
                  <c:v>785000</c:v>
                </c:pt>
                <c:pt idx="77">
                  <c:v>785000</c:v>
                </c:pt>
                <c:pt idx="78">
                  <c:v>785000</c:v>
                </c:pt>
                <c:pt idx="79">
                  <c:v>785000</c:v>
                </c:pt>
                <c:pt idx="80">
                  <c:v>785000</c:v>
                </c:pt>
                <c:pt idx="81">
                  <c:v>785000</c:v>
                </c:pt>
                <c:pt idx="82">
                  <c:v>785000</c:v>
                </c:pt>
                <c:pt idx="83">
                  <c:v>785000</c:v>
                </c:pt>
                <c:pt idx="84">
                  <c:v>785000</c:v>
                </c:pt>
                <c:pt idx="85">
                  <c:v>785000</c:v>
                </c:pt>
                <c:pt idx="86">
                  <c:v>785000</c:v>
                </c:pt>
                <c:pt idx="87">
                  <c:v>785000</c:v>
                </c:pt>
                <c:pt idx="88">
                  <c:v>785000</c:v>
                </c:pt>
                <c:pt idx="89">
                  <c:v>785000</c:v>
                </c:pt>
                <c:pt idx="90">
                  <c:v>785000</c:v>
                </c:pt>
                <c:pt idx="91">
                  <c:v>785000</c:v>
                </c:pt>
                <c:pt idx="92">
                  <c:v>785000</c:v>
                </c:pt>
                <c:pt idx="93">
                  <c:v>785000</c:v>
                </c:pt>
                <c:pt idx="94">
                  <c:v>785000</c:v>
                </c:pt>
                <c:pt idx="95">
                  <c:v>785000</c:v>
                </c:pt>
                <c:pt idx="96">
                  <c:v>785000</c:v>
                </c:pt>
                <c:pt idx="97">
                  <c:v>785000</c:v>
                </c:pt>
                <c:pt idx="98">
                  <c:v>785000</c:v>
                </c:pt>
                <c:pt idx="99">
                  <c:v>785000</c:v>
                </c:pt>
                <c:pt idx="100">
                  <c:v>785000</c:v>
                </c:pt>
                <c:pt idx="101">
                  <c:v>785000</c:v>
                </c:pt>
                <c:pt idx="102">
                  <c:v>785000</c:v>
                </c:pt>
                <c:pt idx="103">
                  <c:v>785000</c:v>
                </c:pt>
                <c:pt idx="104">
                  <c:v>1139857.1499999999</c:v>
                </c:pt>
                <c:pt idx="105">
                  <c:v>1139857.1499999999</c:v>
                </c:pt>
                <c:pt idx="106">
                  <c:v>1139857.1499999999</c:v>
                </c:pt>
                <c:pt idx="107">
                  <c:v>1139857.1499999999</c:v>
                </c:pt>
                <c:pt idx="108">
                  <c:v>1139857.1499999999</c:v>
                </c:pt>
                <c:pt idx="109">
                  <c:v>1239857.1499999999</c:v>
                </c:pt>
                <c:pt idx="110">
                  <c:v>1239857.1499999999</c:v>
                </c:pt>
                <c:pt idx="111">
                  <c:v>1339857.1499999999</c:v>
                </c:pt>
                <c:pt idx="112">
                  <c:v>1339857.1499999999</c:v>
                </c:pt>
                <c:pt idx="113">
                  <c:v>1439857.15</c:v>
                </c:pt>
                <c:pt idx="114">
                  <c:v>1439857.15</c:v>
                </c:pt>
                <c:pt idx="115">
                  <c:v>1439857.15</c:v>
                </c:pt>
                <c:pt idx="116">
                  <c:v>1439857.15</c:v>
                </c:pt>
                <c:pt idx="117">
                  <c:v>939857.14999999991</c:v>
                </c:pt>
                <c:pt idx="118">
                  <c:v>939857.14999999991</c:v>
                </c:pt>
                <c:pt idx="119">
                  <c:v>939857.14999999991</c:v>
                </c:pt>
                <c:pt idx="120">
                  <c:v>939857.14999999991</c:v>
                </c:pt>
                <c:pt idx="121">
                  <c:v>939857.14999999991</c:v>
                </c:pt>
                <c:pt idx="122">
                  <c:v>939857.14999999991</c:v>
                </c:pt>
                <c:pt idx="123">
                  <c:v>939857.14999999991</c:v>
                </c:pt>
                <c:pt idx="124">
                  <c:v>939857.14999999991</c:v>
                </c:pt>
                <c:pt idx="125">
                  <c:v>939857.14999999991</c:v>
                </c:pt>
                <c:pt idx="126">
                  <c:v>939857.14999999991</c:v>
                </c:pt>
                <c:pt idx="127">
                  <c:v>939857.14999999991</c:v>
                </c:pt>
                <c:pt idx="128">
                  <c:v>939857.14999999991</c:v>
                </c:pt>
                <c:pt idx="129">
                  <c:v>939857.14999999991</c:v>
                </c:pt>
                <c:pt idx="130">
                  <c:v>939857.14999999991</c:v>
                </c:pt>
                <c:pt idx="131">
                  <c:v>939857.14999999991</c:v>
                </c:pt>
                <c:pt idx="132">
                  <c:v>939857.14999999991</c:v>
                </c:pt>
                <c:pt idx="133">
                  <c:v>939857.14999999991</c:v>
                </c:pt>
                <c:pt idx="134">
                  <c:v>939857.14999999991</c:v>
                </c:pt>
                <c:pt idx="135">
                  <c:v>939857.14999999991</c:v>
                </c:pt>
                <c:pt idx="136">
                  <c:v>939857.14999999991</c:v>
                </c:pt>
                <c:pt idx="137">
                  <c:v>1239857.1499999999</c:v>
                </c:pt>
                <c:pt idx="138">
                  <c:v>1239857.1499999999</c:v>
                </c:pt>
                <c:pt idx="139">
                  <c:v>1239857.1499999999</c:v>
                </c:pt>
                <c:pt idx="140">
                  <c:v>1239857.1499999999</c:v>
                </c:pt>
                <c:pt idx="141">
                  <c:v>1239857.1499999999</c:v>
                </c:pt>
                <c:pt idx="142">
                  <c:v>1239857.1499999999</c:v>
                </c:pt>
                <c:pt idx="143">
                  <c:v>1239857.1499999999</c:v>
                </c:pt>
                <c:pt idx="144">
                  <c:v>1239857.1499999999</c:v>
                </c:pt>
                <c:pt idx="145">
                  <c:v>1239857.1499999999</c:v>
                </c:pt>
                <c:pt idx="146">
                  <c:v>939857.14999999991</c:v>
                </c:pt>
                <c:pt idx="147">
                  <c:v>939857.14999999991</c:v>
                </c:pt>
                <c:pt idx="148">
                  <c:v>939857.14999999991</c:v>
                </c:pt>
                <c:pt idx="149">
                  <c:v>939857.14999999991</c:v>
                </c:pt>
                <c:pt idx="150">
                  <c:v>1539857.15</c:v>
                </c:pt>
                <c:pt idx="151">
                  <c:v>1539857.15</c:v>
                </c:pt>
                <c:pt idx="152">
                  <c:v>1539857.15</c:v>
                </c:pt>
                <c:pt idx="153">
                  <c:v>1539857.15</c:v>
                </c:pt>
                <c:pt idx="154">
                  <c:v>1539857.15</c:v>
                </c:pt>
                <c:pt idx="155">
                  <c:v>1539857.15</c:v>
                </c:pt>
                <c:pt idx="156">
                  <c:v>1539857.15</c:v>
                </c:pt>
                <c:pt idx="157">
                  <c:v>1539857.15</c:v>
                </c:pt>
                <c:pt idx="158">
                  <c:v>1539857.15</c:v>
                </c:pt>
                <c:pt idx="159">
                  <c:v>1539857.15</c:v>
                </c:pt>
                <c:pt idx="160">
                  <c:v>1539857.15</c:v>
                </c:pt>
                <c:pt idx="161">
                  <c:v>1539857.15</c:v>
                </c:pt>
                <c:pt idx="162">
                  <c:v>1539857.15</c:v>
                </c:pt>
                <c:pt idx="163">
                  <c:v>1539857.15</c:v>
                </c:pt>
                <c:pt idx="164">
                  <c:v>1539857.15</c:v>
                </c:pt>
                <c:pt idx="165">
                  <c:v>1539857.15</c:v>
                </c:pt>
                <c:pt idx="166">
                  <c:v>1539857.15</c:v>
                </c:pt>
                <c:pt idx="167">
                  <c:v>1539857.15</c:v>
                </c:pt>
                <c:pt idx="168">
                  <c:v>1539857.15</c:v>
                </c:pt>
                <c:pt idx="169">
                  <c:v>1539857.15</c:v>
                </c:pt>
                <c:pt idx="170">
                  <c:v>1539857.15</c:v>
                </c:pt>
                <c:pt idx="171">
                  <c:v>1539857.15</c:v>
                </c:pt>
                <c:pt idx="172">
                  <c:v>1539857.15</c:v>
                </c:pt>
                <c:pt idx="173">
                  <c:v>1944619.075</c:v>
                </c:pt>
                <c:pt idx="174">
                  <c:v>1944619.075</c:v>
                </c:pt>
                <c:pt idx="175">
                  <c:v>1944619.075</c:v>
                </c:pt>
                <c:pt idx="176">
                  <c:v>1944619.075</c:v>
                </c:pt>
                <c:pt idx="177">
                  <c:v>1944619.075</c:v>
                </c:pt>
                <c:pt idx="178">
                  <c:v>1944619.075</c:v>
                </c:pt>
                <c:pt idx="179">
                  <c:v>1944619.075</c:v>
                </c:pt>
                <c:pt idx="180">
                  <c:v>1944619.075</c:v>
                </c:pt>
                <c:pt idx="181">
                  <c:v>1944619.075</c:v>
                </c:pt>
                <c:pt idx="182">
                  <c:v>1944619.075</c:v>
                </c:pt>
                <c:pt idx="183">
                  <c:v>1944619.075</c:v>
                </c:pt>
                <c:pt idx="184">
                  <c:v>1944619.075</c:v>
                </c:pt>
                <c:pt idx="185">
                  <c:v>1944619.075</c:v>
                </c:pt>
                <c:pt idx="186">
                  <c:v>1944619.075</c:v>
                </c:pt>
                <c:pt idx="187">
                  <c:v>1944619.075</c:v>
                </c:pt>
                <c:pt idx="188">
                  <c:v>1944619.075</c:v>
                </c:pt>
                <c:pt idx="189">
                  <c:v>1944619.075</c:v>
                </c:pt>
                <c:pt idx="190">
                  <c:v>1944619.075</c:v>
                </c:pt>
                <c:pt idx="191">
                  <c:v>1944619.075</c:v>
                </c:pt>
                <c:pt idx="192">
                  <c:v>1944619.075</c:v>
                </c:pt>
                <c:pt idx="193">
                  <c:v>1944619.075</c:v>
                </c:pt>
                <c:pt idx="194">
                  <c:v>1944619.075</c:v>
                </c:pt>
                <c:pt idx="195">
                  <c:v>1944619.075</c:v>
                </c:pt>
                <c:pt idx="196">
                  <c:v>1944619.075</c:v>
                </c:pt>
                <c:pt idx="197">
                  <c:v>1944619.075</c:v>
                </c:pt>
                <c:pt idx="198">
                  <c:v>1944619.075</c:v>
                </c:pt>
                <c:pt idx="199">
                  <c:v>1944619.075</c:v>
                </c:pt>
                <c:pt idx="200">
                  <c:v>1944619.075</c:v>
                </c:pt>
                <c:pt idx="201">
                  <c:v>1944619.075</c:v>
                </c:pt>
                <c:pt idx="202">
                  <c:v>1944619.075</c:v>
                </c:pt>
                <c:pt idx="203">
                  <c:v>1944619.075</c:v>
                </c:pt>
                <c:pt idx="204">
                  <c:v>1944619.075</c:v>
                </c:pt>
                <c:pt idx="205">
                  <c:v>1944619.075</c:v>
                </c:pt>
                <c:pt idx="206">
                  <c:v>1944619.075</c:v>
                </c:pt>
                <c:pt idx="207">
                  <c:v>1944619.075</c:v>
                </c:pt>
                <c:pt idx="208">
                  <c:v>1944619.075</c:v>
                </c:pt>
                <c:pt idx="209">
                  <c:v>1944619.075</c:v>
                </c:pt>
                <c:pt idx="210">
                  <c:v>1944619.075</c:v>
                </c:pt>
                <c:pt idx="211">
                  <c:v>1944619.075</c:v>
                </c:pt>
                <c:pt idx="212">
                  <c:v>1944619.075</c:v>
                </c:pt>
                <c:pt idx="213">
                  <c:v>1944619.075</c:v>
                </c:pt>
                <c:pt idx="214">
                  <c:v>1944619.075</c:v>
                </c:pt>
                <c:pt idx="215">
                  <c:v>1944619.075</c:v>
                </c:pt>
                <c:pt idx="216">
                  <c:v>1944619.075</c:v>
                </c:pt>
                <c:pt idx="217">
                  <c:v>1944619.075</c:v>
                </c:pt>
                <c:pt idx="218">
                  <c:v>1944619.075</c:v>
                </c:pt>
                <c:pt idx="219">
                  <c:v>1944619.075</c:v>
                </c:pt>
                <c:pt idx="220">
                  <c:v>1944619.075</c:v>
                </c:pt>
                <c:pt idx="221">
                  <c:v>1944619.075</c:v>
                </c:pt>
                <c:pt idx="222">
                  <c:v>1944619.075</c:v>
                </c:pt>
                <c:pt idx="223">
                  <c:v>1944619.075</c:v>
                </c:pt>
                <c:pt idx="224">
                  <c:v>1944619.075</c:v>
                </c:pt>
                <c:pt idx="225">
                  <c:v>1944619.075</c:v>
                </c:pt>
                <c:pt idx="226">
                  <c:v>1944619.075</c:v>
                </c:pt>
                <c:pt idx="227">
                  <c:v>1944619.075</c:v>
                </c:pt>
                <c:pt idx="228">
                  <c:v>1944619.075</c:v>
                </c:pt>
                <c:pt idx="229">
                  <c:v>1944619.075</c:v>
                </c:pt>
                <c:pt idx="230">
                  <c:v>1944619.075</c:v>
                </c:pt>
                <c:pt idx="231">
                  <c:v>1944619.075</c:v>
                </c:pt>
                <c:pt idx="232">
                  <c:v>1944619.075</c:v>
                </c:pt>
                <c:pt idx="233">
                  <c:v>1944619.075</c:v>
                </c:pt>
                <c:pt idx="234">
                  <c:v>1944619.075</c:v>
                </c:pt>
                <c:pt idx="235">
                  <c:v>1944619.075</c:v>
                </c:pt>
                <c:pt idx="236">
                  <c:v>1944619.075</c:v>
                </c:pt>
                <c:pt idx="237">
                  <c:v>1944619.075</c:v>
                </c:pt>
                <c:pt idx="238">
                  <c:v>1944619.075</c:v>
                </c:pt>
                <c:pt idx="239">
                  <c:v>1944619.075</c:v>
                </c:pt>
                <c:pt idx="240">
                  <c:v>1944619.075</c:v>
                </c:pt>
                <c:pt idx="241">
                  <c:v>1944619.075</c:v>
                </c:pt>
                <c:pt idx="242">
                  <c:v>1944619.075</c:v>
                </c:pt>
                <c:pt idx="243">
                  <c:v>1944619.075</c:v>
                </c:pt>
                <c:pt idx="244">
                  <c:v>1944619.075</c:v>
                </c:pt>
                <c:pt idx="245">
                  <c:v>1944619.075</c:v>
                </c:pt>
                <c:pt idx="246">
                  <c:v>1944619.075</c:v>
                </c:pt>
                <c:pt idx="247">
                  <c:v>1944619.075</c:v>
                </c:pt>
                <c:pt idx="248">
                  <c:v>1944619.075</c:v>
                </c:pt>
                <c:pt idx="249">
                  <c:v>1944619.075</c:v>
                </c:pt>
                <c:pt idx="250">
                  <c:v>1944619.075</c:v>
                </c:pt>
                <c:pt idx="251">
                  <c:v>1944619.075</c:v>
                </c:pt>
                <c:pt idx="252">
                  <c:v>1944619.075</c:v>
                </c:pt>
                <c:pt idx="253">
                  <c:v>1944619.075</c:v>
                </c:pt>
                <c:pt idx="254">
                  <c:v>1944619.075</c:v>
                </c:pt>
                <c:pt idx="255">
                  <c:v>1944619.075</c:v>
                </c:pt>
                <c:pt idx="256">
                  <c:v>1944619.075</c:v>
                </c:pt>
                <c:pt idx="257">
                  <c:v>1944619.075</c:v>
                </c:pt>
                <c:pt idx="258">
                  <c:v>1944619.075</c:v>
                </c:pt>
                <c:pt idx="259">
                  <c:v>1944619.075</c:v>
                </c:pt>
                <c:pt idx="260">
                  <c:v>1944619.075</c:v>
                </c:pt>
                <c:pt idx="261">
                  <c:v>1944619.075</c:v>
                </c:pt>
                <c:pt idx="262">
                  <c:v>1944619.075</c:v>
                </c:pt>
                <c:pt idx="263">
                  <c:v>1944619.075</c:v>
                </c:pt>
                <c:pt idx="264">
                  <c:v>1944619.075</c:v>
                </c:pt>
                <c:pt idx="265">
                  <c:v>1944619.075</c:v>
                </c:pt>
                <c:pt idx="266">
                  <c:v>1944619.075</c:v>
                </c:pt>
                <c:pt idx="267">
                  <c:v>1944619.075</c:v>
                </c:pt>
                <c:pt idx="268">
                  <c:v>1944619.075</c:v>
                </c:pt>
                <c:pt idx="269">
                  <c:v>1944619.075</c:v>
                </c:pt>
                <c:pt idx="270">
                  <c:v>1944619.075</c:v>
                </c:pt>
                <c:pt idx="271">
                  <c:v>1944619.075</c:v>
                </c:pt>
                <c:pt idx="272">
                  <c:v>1944619.075</c:v>
                </c:pt>
                <c:pt idx="273">
                  <c:v>1944619.075</c:v>
                </c:pt>
                <c:pt idx="274">
                  <c:v>1944619.075</c:v>
                </c:pt>
                <c:pt idx="275">
                  <c:v>1944619.075</c:v>
                </c:pt>
                <c:pt idx="276">
                  <c:v>1944619.075</c:v>
                </c:pt>
                <c:pt idx="277">
                  <c:v>1944619.075</c:v>
                </c:pt>
                <c:pt idx="278">
                  <c:v>1944619.075</c:v>
                </c:pt>
                <c:pt idx="279">
                  <c:v>1944619.075</c:v>
                </c:pt>
                <c:pt idx="280">
                  <c:v>1944619.075</c:v>
                </c:pt>
                <c:pt idx="281">
                  <c:v>1944619.075</c:v>
                </c:pt>
                <c:pt idx="282">
                  <c:v>1944619.075</c:v>
                </c:pt>
                <c:pt idx="283">
                  <c:v>1944619.075</c:v>
                </c:pt>
                <c:pt idx="284">
                  <c:v>1944619.075</c:v>
                </c:pt>
                <c:pt idx="285">
                  <c:v>1944619.075</c:v>
                </c:pt>
                <c:pt idx="286">
                  <c:v>1944619.075</c:v>
                </c:pt>
                <c:pt idx="287">
                  <c:v>1944619.075</c:v>
                </c:pt>
                <c:pt idx="288">
                  <c:v>1944619.075</c:v>
                </c:pt>
                <c:pt idx="289">
                  <c:v>1944619.075</c:v>
                </c:pt>
                <c:pt idx="290">
                  <c:v>1944619.075</c:v>
                </c:pt>
                <c:pt idx="291">
                  <c:v>1944619.075</c:v>
                </c:pt>
                <c:pt idx="292">
                  <c:v>1944619.075</c:v>
                </c:pt>
                <c:pt idx="293">
                  <c:v>1944619.075</c:v>
                </c:pt>
                <c:pt idx="294">
                  <c:v>1944619.075</c:v>
                </c:pt>
                <c:pt idx="295">
                  <c:v>1944619.075</c:v>
                </c:pt>
                <c:pt idx="296">
                  <c:v>1944619.075</c:v>
                </c:pt>
                <c:pt idx="297">
                  <c:v>1944619.075</c:v>
                </c:pt>
                <c:pt idx="298">
                  <c:v>1944619.075</c:v>
                </c:pt>
                <c:pt idx="299">
                  <c:v>1944619.075</c:v>
                </c:pt>
                <c:pt idx="300">
                  <c:v>1944619.075</c:v>
                </c:pt>
                <c:pt idx="301">
                  <c:v>1944619.075</c:v>
                </c:pt>
                <c:pt idx="302">
                  <c:v>2423571.4500000002</c:v>
                </c:pt>
                <c:pt idx="303">
                  <c:v>2423571.4500000002</c:v>
                </c:pt>
                <c:pt idx="304">
                  <c:v>2423571.4500000002</c:v>
                </c:pt>
                <c:pt idx="305">
                  <c:v>2423571.4500000002</c:v>
                </c:pt>
                <c:pt idx="306">
                  <c:v>2423571.4500000002</c:v>
                </c:pt>
                <c:pt idx="307">
                  <c:v>2423571.4500000002</c:v>
                </c:pt>
                <c:pt idx="308">
                  <c:v>2423571.4500000002</c:v>
                </c:pt>
                <c:pt idx="309">
                  <c:v>2423571.4500000002</c:v>
                </c:pt>
                <c:pt idx="310">
                  <c:v>2423571.4500000002</c:v>
                </c:pt>
                <c:pt idx="311">
                  <c:v>2423571.4500000002</c:v>
                </c:pt>
                <c:pt idx="312">
                  <c:v>2423571.4500000002</c:v>
                </c:pt>
                <c:pt idx="313">
                  <c:v>2423571.4500000002</c:v>
                </c:pt>
                <c:pt idx="314">
                  <c:v>2423571.4500000002</c:v>
                </c:pt>
                <c:pt idx="315">
                  <c:v>2423571.4500000002</c:v>
                </c:pt>
                <c:pt idx="316">
                  <c:v>2423571.4500000002</c:v>
                </c:pt>
                <c:pt idx="317">
                  <c:v>2423571.4500000002</c:v>
                </c:pt>
                <c:pt idx="318">
                  <c:v>2423571.4500000002</c:v>
                </c:pt>
                <c:pt idx="319">
                  <c:v>2423571.4500000002</c:v>
                </c:pt>
                <c:pt idx="320">
                  <c:v>2423571.4500000002</c:v>
                </c:pt>
                <c:pt idx="321">
                  <c:v>2423571.4500000002</c:v>
                </c:pt>
                <c:pt idx="322">
                  <c:v>2423571.4500000002</c:v>
                </c:pt>
                <c:pt idx="323">
                  <c:v>2423571.4500000002</c:v>
                </c:pt>
                <c:pt idx="324">
                  <c:v>2423571.4500000002</c:v>
                </c:pt>
                <c:pt idx="325">
                  <c:v>2423571.4500000002</c:v>
                </c:pt>
                <c:pt idx="326">
                  <c:v>2423571.4500000002</c:v>
                </c:pt>
                <c:pt idx="327">
                  <c:v>2423571.4500000002</c:v>
                </c:pt>
                <c:pt idx="328">
                  <c:v>2423571.4500000002</c:v>
                </c:pt>
                <c:pt idx="329">
                  <c:v>2423571.4500000002</c:v>
                </c:pt>
                <c:pt idx="330">
                  <c:v>2423571.4500000002</c:v>
                </c:pt>
                <c:pt idx="331">
                  <c:v>2423571.4500000002</c:v>
                </c:pt>
                <c:pt idx="332">
                  <c:v>2423571.4500000002</c:v>
                </c:pt>
                <c:pt idx="333">
                  <c:v>2423571.4500000002</c:v>
                </c:pt>
                <c:pt idx="334">
                  <c:v>2423571.4500000002</c:v>
                </c:pt>
                <c:pt idx="335">
                  <c:v>2423571.4500000002</c:v>
                </c:pt>
                <c:pt idx="336">
                  <c:v>2423571.4500000002</c:v>
                </c:pt>
                <c:pt idx="337">
                  <c:v>2423571.4500000002</c:v>
                </c:pt>
                <c:pt idx="338">
                  <c:v>2423571.4500000002</c:v>
                </c:pt>
                <c:pt idx="339">
                  <c:v>2423571.4500000002</c:v>
                </c:pt>
                <c:pt idx="340">
                  <c:v>2423571.4500000002</c:v>
                </c:pt>
                <c:pt idx="341">
                  <c:v>2423571.4500000002</c:v>
                </c:pt>
                <c:pt idx="342">
                  <c:v>2423571.4500000002</c:v>
                </c:pt>
                <c:pt idx="343">
                  <c:v>2423571.4500000002</c:v>
                </c:pt>
                <c:pt idx="344">
                  <c:v>2423571.4500000002</c:v>
                </c:pt>
                <c:pt idx="345">
                  <c:v>2423571.4500000002</c:v>
                </c:pt>
                <c:pt idx="346">
                  <c:v>2423571.4500000002</c:v>
                </c:pt>
                <c:pt idx="347">
                  <c:v>2423571.4500000002</c:v>
                </c:pt>
                <c:pt idx="348">
                  <c:v>2423571.4500000002</c:v>
                </c:pt>
                <c:pt idx="349">
                  <c:v>2423571.4500000002</c:v>
                </c:pt>
                <c:pt idx="350">
                  <c:v>2423571.4500000002</c:v>
                </c:pt>
                <c:pt idx="351">
                  <c:v>2423571.4500000002</c:v>
                </c:pt>
                <c:pt idx="352">
                  <c:v>2423571.4500000002</c:v>
                </c:pt>
                <c:pt idx="353">
                  <c:v>2423571.4500000002</c:v>
                </c:pt>
                <c:pt idx="354">
                  <c:v>2423571.4500000002</c:v>
                </c:pt>
                <c:pt idx="355">
                  <c:v>2423571.4500000002</c:v>
                </c:pt>
                <c:pt idx="356">
                  <c:v>2423571.4500000002</c:v>
                </c:pt>
                <c:pt idx="357">
                  <c:v>2423571.4500000002</c:v>
                </c:pt>
                <c:pt idx="358">
                  <c:v>2423571.4500000002</c:v>
                </c:pt>
                <c:pt idx="359">
                  <c:v>2423571.4500000002</c:v>
                </c:pt>
                <c:pt idx="360">
                  <c:v>2423571.4500000002</c:v>
                </c:pt>
                <c:pt idx="361">
                  <c:v>2423571.4500000002</c:v>
                </c:pt>
                <c:pt idx="362">
                  <c:v>2423571.4500000002</c:v>
                </c:pt>
                <c:pt idx="363">
                  <c:v>2423571.4500000002</c:v>
                </c:pt>
                <c:pt idx="364">
                  <c:v>2423571.4500000002</c:v>
                </c:pt>
                <c:pt idx="365">
                  <c:v>2423571.4500000002</c:v>
                </c:pt>
                <c:pt idx="366">
                  <c:v>2423571.4500000002</c:v>
                </c:pt>
                <c:pt idx="367">
                  <c:v>2423571.4500000002</c:v>
                </c:pt>
                <c:pt idx="368">
                  <c:v>2423571.4500000002</c:v>
                </c:pt>
                <c:pt idx="369">
                  <c:v>2423571.4500000002</c:v>
                </c:pt>
                <c:pt idx="370">
                  <c:v>2423571.4500000002</c:v>
                </c:pt>
                <c:pt idx="371">
                  <c:v>2423571.4500000002</c:v>
                </c:pt>
                <c:pt idx="372">
                  <c:v>2423571.4500000002</c:v>
                </c:pt>
                <c:pt idx="373">
                  <c:v>2423571.4500000002</c:v>
                </c:pt>
                <c:pt idx="374">
                  <c:v>2423571.4500000002</c:v>
                </c:pt>
                <c:pt idx="375">
                  <c:v>2423571.4500000002</c:v>
                </c:pt>
                <c:pt idx="376">
                  <c:v>2423571.4500000002</c:v>
                </c:pt>
                <c:pt idx="377">
                  <c:v>2423571.4500000002</c:v>
                </c:pt>
                <c:pt idx="378">
                  <c:v>2423571.4500000002</c:v>
                </c:pt>
                <c:pt idx="379">
                  <c:v>2423571.4500000002</c:v>
                </c:pt>
                <c:pt idx="380">
                  <c:v>2423571.4500000002</c:v>
                </c:pt>
                <c:pt idx="381">
                  <c:v>2423571.4500000002</c:v>
                </c:pt>
                <c:pt idx="382">
                  <c:v>2423571.4500000002</c:v>
                </c:pt>
                <c:pt idx="383">
                  <c:v>2423571.4500000002</c:v>
                </c:pt>
                <c:pt idx="384">
                  <c:v>2423571.4500000002</c:v>
                </c:pt>
                <c:pt idx="385">
                  <c:v>2423571.4500000002</c:v>
                </c:pt>
                <c:pt idx="386">
                  <c:v>2423571.4500000002</c:v>
                </c:pt>
                <c:pt idx="387">
                  <c:v>2423571.4500000002</c:v>
                </c:pt>
                <c:pt idx="388">
                  <c:v>2423571.4500000002</c:v>
                </c:pt>
                <c:pt idx="389">
                  <c:v>2423571.4500000002</c:v>
                </c:pt>
                <c:pt idx="390">
                  <c:v>2423571.4500000002</c:v>
                </c:pt>
                <c:pt idx="391">
                  <c:v>2423571.4500000002</c:v>
                </c:pt>
                <c:pt idx="392">
                  <c:v>2423571.4500000002</c:v>
                </c:pt>
                <c:pt idx="393">
                  <c:v>2423571.4500000002</c:v>
                </c:pt>
                <c:pt idx="394">
                  <c:v>2423571.4500000002</c:v>
                </c:pt>
                <c:pt idx="395">
                  <c:v>2423571.4500000002</c:v>
                </c:pt>
                <c:pt idx="396">
                  <c:v>2423571.4500000002</c:v>
                </c:pt>
                <c:pt idx="397">
                  <c:v>2423571.4500000002</c:v>
                </c:pt>
                <c:pt idx="398">
                  <c:v>2423571.4500000002</c:v>
                </c:pt>
                <c:pt idx="399">
                  <c:v>2423571.4500000002</c:v>
                </c:pt>
                <c:pt idx="400">
                  <c:v>2423571.4500000002</c:v>
                </c:pt>
                <c:pt idx="401">
                  <c:v>2423571.4500000002</c:v>
                </c:pt>
                <c:pt idx="402">
                  <c:v>2423571.4500000002</c:v>
                </c:pt>
                <c:pt idx="403">
                  <c:v>2423571.4500000002</c:v>
                </c:pt>
                <c:pt idx="404">
                  <c:v>2423571.4500000002</c:v>
                </c:pt>
                <c:pt idx="405">
                  <c:v>2423571.4500000002</c:v>
                </c:pt>
                <c:pt idx="406">
                  <c:v>2423571.4500000002</c:v>
                </c:pt>
                <c:pt idx="407">
                  <c:v>2423571.4500000002</c:v>
                </c:pt>
                <c:pt idx="408">
                  <c:v>2423571.4500000002</c:v>
                </c:pt>
                <c:pt idx="409">
                  <c:v>2423571.4500000002</c:v>
                </c:pt>
                <c:pt idx="410">
                  <c:v>2423571.4500000002</c:v>
                </c:pt>
                <c:pt idx="411">
                  <c:v>2423571.4500000002</c:v>
                </c:pt>
                <c:pt idx="412">
                  <c:v>2423571.4500000002</c:v>
                </c:pt>
                <c:pt idx="413">
                  <c:v>2423571.4500000002</c:v>
                </c:pt>
                <c:pt idx="414">
                  <c:v>2423571.4500000002</c:v>
                </c:pt>
                <c:pt idx="415">
                  <c:v>2423571.4500000002</c:v>
                </c:pt>
                <c:pt idx="416">
                  <c:v>2423571.4500000002</c:v>
                </c:pt>
                <c:pt idx="417">
                  <c:v>2423571.4500000002</c:v>
                </c:pt>
                <c:pt idx="418">
                  <c:v>2423571.4500000002</c:v>
                </c:pt>
                <c:pt idx="419">
                  <c:v>2423571.4500000002</c:v>
                </c:pt>
              </c:numCache>
            </c:numRef>
          </c:val>
        </c:ser>
        <c:ser>
          <c:idx val="1"/>
          <c:order val="2"/>
          <c:tx>
            <c:v>Holland</c:v>
          </c:tx>
          <c:spPr>
            <a:solidFill>
              <a:schemeClr val="accent6">
                <a:lumMod val="20000"/>
                <a:lumOff val="80000"/>
                <a:alpha val="50000"/>
              </a:schemeClr>
            </a:solidFill>
            <a:ln w="9525">
              <a:solidFill>
                <a:schemeClr val="tx1"/>
              </a:solidFill>
            </a:ln>
          </c:spPr>
          <c:cat>
            <c:numRef>
              <c:f>'New Weekly'!$L$9:$L$427</c:f>
              <c:numCache>
                <c:formatCode>d\-mmm\-yy</c:formatCode>
                <c:ptCount val="419"/>
                <c:pt idx="0">
                  <c:v>650522</c:v>
                </c:pt>
                <c:pt idx="1">
                  <c:v>650529</c:v>
                </c:pt>
                <c:pt idx="2">
                  <c:v>650536</c:v>
                </c:pt>
                <c:pt idx="3">
                  <c:v>650543</c:v>
                </c:pt>
                <c:pt idx="4">
                  <c:v>650550</c:v>
                </c:pt>
                <c:pt idx="5">
                  <c:v>650557</c:v>
                </c:pt>
                <c:pt idx="6">
                  <c:v>650564</c:v>
                </c:pt>
                <c:pt idx="7">
                  <c:v>650571</c:v>
                </c:pt>
                <c:pt idx="8">
                  <c:v>650578</c:v>
                </c:pt>
                <c:pt idx="9">
                  <c:v>650585</c:v>
                </c:pt>
                <c:pt idx="10">
                  <c:v>650592</c:v>
                </c:pt>
                <c:pt idx="11">
                  <c:v>650599</c:v>
                </c:pt>
                <c:pt idx="12">
                  <c:v>650606</c:v>
                </c:pt>
                <c:pt idx="13">
                  <c:v>650613</c:v>
                </c:pt>
                <c:pt idx="14">
                  <c:v>650620</c:v>
                </c:pt>
                <c:pt idx="15">
                  <c:v>650627</c:v>
                </c:pt>
                <c:pt idx="16">
                  <c:v>650634</c:v>
                </c:pt>
                <c:pt idx="17">
                  <c:v>650641</c:v>
                </c:pt>
                <c:pt idx="18">
                  <c:v>650648</c:v>
                </c:pt>
                <c:pt idx="19">
                  <c:v>650655</c:v>
                </c:pt>
                <c:pt idx="20">
                  <c:v>650662</c:v>
                </c:pt>
                <c:pt idx="21">
                  <c:v>650669</c:v>
                </c:pt>
                <c:pt idx="22">
                  <c:v>650676</c:v>
                </c:pt>
                <c:pt idx="23">
                  <c:v>650683</c:v>
                </c:pt>
                <c:pt idx="24">
                  <c:v>650690</c:v>
                </c:pt>
                <c:pt idx="25">
                  <c:v>650697</c:v>
                </c:pt>
                <c:pt idx="26">
                  <c:v>650704</c:v>
                </c:pt>
                <c:pt idx="27">
                  <c:v>650711</c:v>
                </c:pt>
                <c:pt idx="28">
                  <c:v>650718</c:v>
                </c:pt>
                <c:pt idx="29">
                  <c:v>650725</c:v>
                </c:pt>
                <c:pt idx="30">
                  <c:v>650732</c:v>
                </c:pt>
                <c:pt idx="31">
                  <c:v>650739</c:v>
                </c:pt>
                <c:pt idx="32">
                  <c:v>650746</c:v>
                </c:pt>
                <c:pt idx="33">
                  <c:v>650753</c:v>
                </c:pt>
                <c:pt idx="34">
                  <c:v>650760</c:v>
                </c:pt>
                <c:pt idx="35">
                  <c:v>650767</c:v>
                </c:pt>
                <c:pt idx="36">
                  <c:v>650774</c:v>
                </c:pt>
                <c:pt idx="37">
                  <c:v>650781</c:v>
                </c:pt>
                <c:pt idx="38">
                  <c:v>650788</c:v>
                </c:pt>
                <c:pt idx="39">
                  <c:v>650795</c:v>
                </c:pt>
                <c:pt idx="40">
                  <c:v>650802</c:v>
                </c:pt>
                <c:pt idx="41">
                  <c:v>650809</c:v>
                </c:pt>
                <c:pt idx="42">
                  <c:v>650816</c:v>
                </c:pt>
                <c:pt idx="43">
                  <c:v>650823</c:v>
                </c:pt>
                <c:pt idx="44">
                  <c:v>650830</c:v>
                </c:pt>
                <c:pt idx="45">
                  <c:v>650837</c:v>
                </c:pt>
                <c:pt idx="46">
                  <c:v>650844</c:v>
                </c:pt>
                <c:pt idx="47">
                  <c:v>650851</c:v>
                </c:pt>
                <c:pt idx="48">
                  <c:v>650858</c:v>
                </c:pt>
                <c:pt idx="49">
                  <c:v>650865</c:v>
                </c:pt>
                <c:pt idx="50">
                  <c:v>650872</c:v>
                </c:pt>
                <c:pt idx="51">
                  <c:v>650879</c:v>
                </c:pt>
                <c:pt idx="52">
                  <c:v>650886</c:v>
                </c:pt>
                <c:pt idx="53">
                  <c:v>650893</c:v>
                </c:pt>
                <c:pt idx="54">
                  <c:v>650900</c:v>
                </c:pt>
                <c:pt idx="55">
                  <c:v>650907</c:v>
                </c:pt>
                <c:pt idx="56">
                  <c:v>650914</c:v>
                </c:pt>
                <c:pt idx="57">
                  <c:v>650921</c:v>
                </c:pt>
                <c:pt idx="58">
                  <c:v>650928</c:v>
                </c:pt>
                <c:pt idx="59">
                  <c:v>650935</c:v>
                </c:pt>
                <c:pt idx="60">
                  <c:v>650942</c:v>
                </c:pt>
                <c:pt idx="61">
                  <c:v>650949</c:v>
                </c:pt>
                <c:pt idx="62">
                  <c:v>650956</c:v>
                </c:pt>
                <c:pt idx="63">
                  <c:v>650963</c:v>
                </c:pt>
                <c:pt idx="64">
                  <c:v>650970</c:v>
                </c:pt>
                <c:pt idx="65">
                  <c:v>650977</c:v>
                </c:pt>
                <c:pt idx="66">
                  <c:v>650984</c:v>
                </c:pt>
                <c:pt idx="67">
                  <c:v>650991</c:v>
                </c:pt>
                <c:pt idx="68">
                  <c:v>650998</c:v>
                </c:pt>
                <c:pt idx="69">
                  <c:v>651005</c:v>
                </c:pt>
                <c:pt idx="70">
                  <c:v>651012</c:v>
                </c:pt>
                <c:pt idx="71">
                  <c:v>651019</c:v>
                </c:pt>
                <c:pt idx="72">
                  <c:v>651026</c:v>
                </c:pt>
                <c:pt idx="73">
                  <c:v>651033</c:v>
                </c:pt>
                <c:pt idx="74">
                  <c:v>651040</c:v>
                </c:pt>
                <c:pt idx="75">
                  <c:v>651047</c:v>
                </c:pt>
                <c:pt idx="76">
                  <c:v>651054</c:v>
                </c:pt>
                <c:pt idx="77">
                  <c:v>651061</c:v>
                </c:pt>
                <c:pt idx="78">
                  <c:v>651068</c:v>
                </c:pt>
                <c:pt idx="79">
                  <c:v>651075</c:v>
                </c:pt>
                <c:pt idx="80">
                  <c:v>651082</c:v>
                </c:pt>
                <c:pt idx="81">
                  <c:v>651089</c:v>
                </c:pt>
                <c:pt idx="82">
                  <c:v>651096</c:v>
                </c:pt>
                <c:pt idx="83">
                  <c:v>651103</c:v>
                </c:pt>
                <c:pt idx="84">
                  <c:v>651110</c:v>
                </c:pt>
                <c:pt idx="85">
                  <c:v>651117</c:v>
                </c:pt>
                <c:pt idx="86">
                  <c:v>651124</c:v>
                </c:pt>
                <c:pt idx="87">
                  <c:v>651131</c:v>
                </c:pt>
                <c:pt idx="88">
                  <c:v>651138</c:v>
                </c:pt>
                <c:pt idx="89">
                  <c:v>651145</c:v>
                </c:pt>
                <c:pt idx="90">
                  <c:v>651152</c:v>
                </c:pt>
                <c:pt idx="91">
                  <c:v>651159</c:v>
                </c:pt>
                <c:pt idx="92">
                  <c:v>651166</c:v>
                </c:pt>
                <c:pt idx="93">
                  <c:v>651173</c:v>
                </c:pt>
                <c:pt idx="94">
                  <c:v>651180</c:v>
                </c:pt>
                <c:pt idx="95">
                  <c:v>651187</c:v>
                </c:pt>
                <c:pt idx="96">
                  <c:v>651194</c:v>
                </c:pt>
                <c:pt idx="97">
                  <c:v>651201</c:v>
                </c:pt>
                <c:pt idx="98">
                  <c:v>651208</c:v>
                </c:pt>
                <c:pt idx="99">
                  <c:v>651215</c:v>
                </c:pt>
                <c:pt idx="100">
                  <c:v>651222</c:v>
                </c:pt>
                <c:pt idx="101">
                  <c:v>651229</c:v>
                </c:pt>
                <c:pt idx="102">
                  <c:v>651236</c:v>
                </c:pt>
                <c:pt idx="103">
                  <c:v>651243</c:v>
                </c:pt>
                <c:pt idx="104">
                  <c:v>651250</c:v>
                </c:pt>
                <c:pt idx="105">
                  <c:v>651257</c:v>
                </c:pt>
                <c:pt idx="106">
                  <c:v>651264</c:v>
                </c:pt>
                <c:pt idx="107">
                  <c:v>651271</c:v>
                </c:pt>
                <c:pt idx="108">
                  <c:v>651278</c:v>
                </c:pt>
                <c:pt idx="109">
                  <c:v>651285</c:v>
                </c:pt>
                <c:pt idx="110">
                  <c:v>651292</c:v>
                </c:pt>
                <c:pt idx="111">
                  <c:v>651299</c:v>
                </c:pt>
                <c:pt idx="112">
                  <c:v>651306</c:v>
                </c:pt>
                <c:pt idx="113">
                  <c:v>651313</c:v>
                </c:pt>
                <c:pt idx="114">
                  <c:v>651320</c:v>
                </c:pt>
                <c:pt idx="115">
                  <c:v>651327</c:v>
                </c:pt>
                <c:pt idx="116">
                  <c:v>651334</c:v>
                </c:pt>
                <c:pt idx="117">
                  <c:v>651341</c:v>
                </c:pt>
                <c:pt idx="118">
                  <c:v>651348</c:v>
                </c:pt>
                <c:pt idx="119">
                  <c:v>651355</c:v>
                </c:pt>
                <c:pt idx="120">
                  <c:v>651362</c:v>
                </c:pt>
                <c:pt idx="121">
                  <c:v>651369</c:v>
                </c:pt>
                <c:pt idx="122">
                  <c:v>651376</c:v>
                </c:pt>
                <c:pt idx="123">
                  <c:v>651383</c:v>
                </c:pt>
                <c:pt idx="124">
                  <c:v>651390</c:v>
                </c:pt>
                <c:pt idx="125">
                  <c:v>651397</c:v>
                </c:pt>
                <c:pt idx="126">
                  <c:v>651404</c:v>
                </c:pt>
                <c:pt idx="127">
                  <c:v>651411</c:v>
                </c:pt>
                <c:pt idx="128">
                  <c:v>651418</c:v>
                </c:pt>
                <c:pt idx="129">
                  <c:v>651425</c:v>
                </c:pt>
                <c:pt idx="130">
                  <c:v>651432</c:v>
                </c:pt>
                <c:pt idx="131">
                  <c:v>651439</c:v>
                </c:pt>
                <c:pt idx="132">
                  <c:v>651446</c:v>
                </c:pt>
                <c:pt idx="133">
                  <c:v>651453</c:v>
                </c:pt>
                <c:pt idx="134">
                  <c:v>651460</c:v>
                </c:pt>
                <c:pt idx="135">
                  <c:v>651467</c:v>
                </c:pt>
                <c:pt idx="136">
                  <c:v>651474</c:v>
                </c:pt>
                <c:pt idx="137">
                  <c:v>651481</c:v>
                </c:pt>
                <c:pt idx="138">
                  <c:v>651488</c:v>
                </c:pt>
                <c:pt idx="139">
                  <c:v>651495</c:v>
                </c:pt>
                <c:pt idx="140">
                  <c:v>651502</c:v>
                </c:pt>
                <c:pt idx="141">
                  <c:v>651509</c:v>
                </c:pt>
                <c:pt idx="142">
                  <c:v>651516</c:v>
                </c:pt>
                <c:pt idx="143">
                  <c:v>651523</c:v>
                </c:pt>
                <c:pt idx="144">
                  <c:v>651530</c:v>
                </c:pt>
                <c:pt idx="145">
                  <c:v>651537</c:v>
                </c:pt>
                <c:pt idx="146">
                  <c:v>651544</c:v>
                </c:pt>
                <c:pt idx="147">
                  <c:v>651551</c:v>
                </c:pt>
                <c:pt idx="148">
                  <c:v>651558</c:v>
                </c:pt>
                <c:pt idx="149">
                  <c:v>651565</c:v>
                </c:pt>
                <c:pt idx="150">
                  <c:v>651572</c:v>
                </c:pt>
                <c:pt idx="151">
                  <c:v>651579</c:v>
                </c:pt>
                <c:pt idx="152">
                  <c:v>651586</c:v>
                </c:pt>
                <c:pt idx="153">
                  <c:v>651593</c:v>
                </c:pt>
                <c:pt idx="154">
                  <c:v>651600</c:v>
                </c:pt>
                <c:pt idx="155">
                  <c:v>651607</c:v>
                </c:pt>
                <c:pt idx="156">
                  <c:v>651614</c:v>
                </c:pt>
                <c:pt idx="157">
                  <c:v>651621</c:v>
                </c:pt>
                <c:pt idx="158">
                  <c:v>651628</c:v>
                </c:pt>
                <c:pt idx="159">
                  <c:v>651635</c:v>
                </c:pt>
                <c:pt idx="160">
                  <c:v>651642</c:v>
                </c:pt>
                <c:pt idx="161">
                  <c:v>651649</c:v>
                </c:pt>
                <c:pt idx="162">
                  <c:v>651656</c:v>
                </c:pt>
                <c:pt idx="163">
                  <c:v>651663</c:v>
                </c:pt>
                <c:pt idx="164">
                  <c:v>651670</c:v>
                </c:pt>
                <c:pt idx="165">
                  <c:v>651677</c:v>
                </c:pt>
                <c:pt idx="166">
                  <c:v>651684</c:v>
                </c:pt>
                <c:pt idx="167">
                  <c:v>651691</c:v>
                </c:pt>
                <c:pt idx="168">
                  <c:v>651698</c:v>
                </c:pt>
                <c:pt idx="169">
                  <c:v>651705</c:v>
                </c:pt>
                <c:pt idx="170">
                  <c:v>651712</c:v>
                </c:pt>
                <c:pt idx="171">
                  <c:v>651719</c:v>
                </c:pt>
                <c:pt idx="172">
                  <c:v>651726</c:v>
                </c:pt>
                <c:pt idx="173">
                  <c:v>651733</c:v>
                </c:pt>
                <c:pt idx="174">
                  <c:v>651740</c:v>
                </c:pt>
                <c:pt idx="175">
                  <c:v>651747</c:v>
                </c:pt>
                <c:pt idx="176">
                  <c:v>651754</c:v>
                </c:pt>
                <c:pt idx="177">
                  <c:v>651761</c:v>
                </c:pt>
                <c:pt idx="178">
                  <c:v>651768</c:v>
                </c:pt>
                <c:pt idx="179">
                  <c:v>651775</c:v>
                </c:pt>
                <c:pt idx="180">
                  <c:v>651782</c:v>
                </c:pt>
                <c:pt idx="181">
                  <c:v>651789</c:v>
                </c:pt>
                <c:pt idx="182">
                  <c:v>651796</c:v>
                </c:pt>
                <c:pt idx="183">
                  <c:v>651803</c:v>
                </c:pt>
                <c:pt idx="184">
                  <c:v>651810</c:v>
                </c:pt>
                <c:pt idx="185">
                  <c:v>651817</c:v>
                </c:pt>
                <c:pt idx="186">
                  <c:v>651824</c:v>
                </c:pt>
                <c:pt idx="187">
                  <c:v>651831</c:v>
                </c:pt>
                <c:pt idx="188">
                  <c:v>651838</c:v>
                </c:pt>
                <c:pt idx="189">
                  <c:v>651845</c:v>
                </c:pt>
                <c:pt idx="190">
                  <c:v>651852</c:v>
                </c:pt>
                <c:pt idx="191">
                  <c:v>651859</c:v>
                </c:pt>
                <c:pt idx="192">
                  <c:v>651866</c:v>
                </c:pt>
                <c:pt idx="193">
                  <c:v>651873</c:v>
                </c:pt>
                <c:pt idx="194">
                  <c:v>651880</c:v>
                </c:pt>
                <c:pt idx="195">
                  <c:v>651887</c:v>
                </c:pt>
                <c:pt idx="196">
                  <c:v>651894</c:v>
                </c:pt>
                <c:pt idx="197">
                  <c:v>651901</c:v>
                </c:pt>
                <c:pt idx="198">
                  <c:v>651908</c:v>
                </c:pt>
                <c:pt idx="199">
                  <c:v>651915</c:v>
                </c:pt>
                <c:pt idx="200">
                  <c:v>651922</c:v>
                </c:pt>
                <c:pt idx="201">
                  <c:v>651929</c:v>
                </c:pt>
                <c:pt idx="202">
                  <c:v>651936</c:v>
                </c:pt>
                <c:pt idx="203">
                  <c:v>651943</c:v>
                </c:pt>
                <c:pt idx="204">
                  <c:v>651950</c:v>
                </c:pt>
                <c:pt idx="205">
                  <c:v>651957</c:v>
                </c:pt>
                <c:pt idx="206">
                  <c:v>651964</c:v>
                </c:pt>
                <c:pt idx="207">
                  <c:v>651971</c:v>
                </c:pt>
                <c:pt idx="208">
                  <c:v>651978</c:v>
                </c:pt>
                <c:pt idx="209">
                  <c:v>651985</c:v>
                </c:pt>
                <c:pt idx="210">
                  <c:v>651992</c:v>
                </c:pt>
                <c:pt idx="211">
                  <c:v>651999</c:v>
                </c:pt>
                <c:pt idx="212">
                  <c:v>652006</c:v>
                </c:pt>
                <c:pt idx="213">
                  <c:v>652013</c:v>
                </c:pt>
                <c:pt idx="214">
                  <c:v>652020</c:v>
                </c:pt>
                <c:pt idx="215">
                  <c:v>652027</c:v>
                </c:pt>
                <c:pt idx="216">
                  <c:v>652034</c:v>
                </c:pt>
                <c:pt idx="217">
                  <c:v>652041</c:v>
                </c:pt>
                <c:pt idx="218">
                  <c:v>652048</c:v>
                </c:pt>
                <c:pt idx="219">
                  <c:v>652055</c:v>
                </c:pt>
                <c:pt idx="220">
                  <c:v>652062</c:v>
                </c:pt>
                <c:pt idx="221">
                  <c:v>652069</c:v>
                </c:pt>
                <c:pt idx="222">
                  <c:v>652076</c:v>
                </c:pt>
                <c:pt idx="223">
                  <c:v>652083</c:v>
                </c:pt>
                <c:pt idx="224">
                  <c:v>652090</c:v>
                </c:pt>
                <c:pt idx="225">
                  <c:v>652097</c:v>
                </c:pt>
                <c:pt idx="226">
                  <c:v>652104</c:v>
                </c:pt>
                <c:pt idx="227">
                  <c:v>652111</c:v>
                </c:pt>
                <c:pt idx="228">
                  <c:v>652118</c:v>
                </c:pt>
                <c:pt idx="229">
                  <c:v>652125</c:v>
                </c:pt>
                <c:pt idx="230">
                  <c:v>652132</c:v>
                </c:pt>
                <c:pt idx="231">
                  <c:v>652139</c:v>
                </c:pt>
                <c:pt idx="232">
                  <c:v>652146</c:v>
                </c:pt>
                <c:pt idx="233">
                  <c:v>652153</c:v>
                </c:pt>
                <c:pt idx="234">
                  <c:v>652160</c:v>
                </c:pt>
                <c:pt idx="235">
                  <c:v>652167</c:v>
                </c:pt>
                <c:pt idx="236">
                  <c:v>652174</c:v>
                </c:pt>
                <c:pt idx="237">
                  <c:v>652181</c:v>
                </c:pt>
                <c:pt idx="238">
                  <c:v>652188</c:v>
                </c:pt>
                <c:pt idx="239">
                  <c:v>652195</c:v>
                </c:pt>
                <c:pt idx="240">
                  <c:v>652202</c:v>
                </c:pt>
                <c:pt idx="241">
                  <c:v>652209</c:v>
                </c:pt>
                <c:pt idx="242">
                  <c:v>652216</c:v>
                </c:pt>
                <c:pt idx="243">
                  <c:v>652223</c:v>
                </c:pt>
                <c:pt idx="244">
                  <c:v>652230</c:v>
                </c:pt>
                <c:pt idx="245">
                  <c:v>652237</c:v>
                </c:pt>
                <c:pt idx="246">
                  <c:v>652244</c:v>
                </c:pt>
                <c:pt idx="247">
                  <c:v>652251</c:v>
                </c:pt>
                <c:pt idx="248">
                  <c:v>652258</c:v>
                </c:pt>
                <c:pt idx="249">
                  <c:v>652265</c:v>
                </c:pt>
                <c:pt idx="250">
                  <c:v>652272</c:v>
                </c:pt>
                <c:pt idx="251">
                  <c:v>652279</c:v>
                </c:pt>
                <c:pt idx="252">
                  <c:v>652286</c:v>
                </c:pt>
                <c:pt idx="253">
                  <c:v>652293</c:v>
                </c:pt>
                <c:pt idx="254">
                  <c:v>652300</c:v>
                </c:pt>
                <c:pt idx="255">
                  <c:v>652307</c:v>
                </c:pt>
                <c:pt idx="256">
                  <c:v>652314</c:v>
                </c:pt>
                <c:pt idx="257">
                  <c:v>652321</c:v>
                </c:pt>
                <c:pt idx="258">
                  <c:v>652328</c:v>
                </c:pt>
                <c:pt idx="259">
                  <c:v>652335</c:v>
                </c:pt>
                <c:pt idx="260">
                  <c:v>652342</c:v>
                </c:pt>
                <c:pt idx="261">
                  <c:v>652349</c:v>
                </c:pt>
                <c:pt idx="262">
                  <c:v>652356</c:v>
                </c:pt>
                <c:pt idx="263">
                  <c:v>652363</c:v>
                </c:pt>
                <c:pt idx="264">
                  <c:v>652370</c:v>
                </c:pt>
                <c:pt idx="265">
                  <c:v>652377</c:v>
                </c:pt>
                <c:pt idx="266">
                  <c:v>652384</c:v>
                </c:pt>
                <c:pt idx="267">
                  <c:v>652391</c:v>
                </c:pt>
                <c:pt idx="268">
                  <c:v>652398</c:v>
                </c:pt>
                <c:pt idx="269">
                  <c:v>652405</c:v>
                </c:pt>
                <c:pt idx="270">
                  <c:v>652412</c:v>
                </c:pt>
                <c:pt idx="271">
                  <c:v>652419</c:v>
                </c:pt>
                <c:pt idx="272">
                  <c:v>652426</c:v>
                </c:pt>
                <c:pt idx="273">
                  <c:v>652433</c:v>
                </c:pt>
                <c:pt idx="274">
                  <c:v>652440</c:v>
                </c:pt>
                <c:pt idx="275">
                  <c:v>652447</c:v>
                </c:pt>
                <c:pt idx="276">
                  <c:v>652454</c:v>
                </c:pt>
                <c:pt idx="277">
                  <c:v>652461</c:v>
                </c:pt>
                <c:pt idx="278">
                  <c:v>652468</c:v>
                </c:pt>
                <c:pt idx="279">
                  <c:v>652475</c:v>
                </c:pt>
                <c:pt idx="280">
                  <c:v>652482</c:v>
                </c:pt>
                <c:pt idx="281">
                  <c:v>652489</c:v>
                </c:pt>
                <c:pt idx="282">
                  <c:v>652496</c:v>
                </c:pt>
                <c:pt idx="283">
                  <c:v>652503</c:v>
                </c:pt>
                <c:pt idx="284">
                  <c:v>652510</c:v>
                </c:pt>
                <c:pt idx="285">
                  <c:v>652517</c:v>
                </c:pt>
                <c:pt idx="286">
                  <c:v>652524</c:v>
                </c:pt>
                <c:pt idx="287">
                  <c:v>652531</c:v>
                </c:pt>
                <c:pt idx="288">
                  <c:v>652538</c:v>
                </c:pt>
                <c:pt idx="289">
                  <c:v>652545</c:v>
                </c:pt>
                <c:pt idx="290">
                  <c:v>652552</c:v>
                </c:pt>
                <c:pt idx="291">
                  <c:v>652559</c:v>
                </c:pt>
                <c:pt idx="292">
                  <c:v>652566</c:v>
                </c:pt>
                <c:pt idx="293">
                  <c:v>652573</c:v>
                </c:pt>
                <c:pt idx="294">
                  <c:v>652580</c:v>
                </c:pt>
                <c:pt idx="295">
                  <c:v>652587</c:v>
                </c:pt>
                <c:pt idx="296">
                  <c:v>652594</c:v>
                </c:pt>
                <c:pt idx="297">
                  <c:v>652601</c:v>
                </c:pt>
                <c:pt idx="298">
                  <c:v>652608</c:v>
                </c:pt>
                <c:pt idx="299">
                  <c:v>652615</c:v>
                </c:pt>
                <c:pt idx="300">
                  <c:v>652622</c:v>
                </c:pt>
                <c:pt idx="301">
                  <c:v>652629</c:v>
                </c:pt>
                <c:pt idx="302">
                  <c:v>652636</c:v>
                </c:pt>
                <c:pt idx="303">
                  <c:v>652643</c:v>
                </c:pt>
                <c:pt idx="304">
                  <c:v>652650</c:v>
                </c:pt>
                <c:pt idx="305">
                  <c:v>652657</c:v>
                </c:pt>
                <c:pt idx="306">
                  <c:v>652664</c:v>
                </c:pt>
                <c:pt idx="307">
                  <c:v>652671</c:v>
                </c:pt>
                <c:pt idx="308">
                  <c:v>652678</c:v>
                </c:pt>
                <c:pt idx="309">
                  <c:v>652685</c:v>
                </c:pt>
                <c:pt idx="310">
                  <c:v>652692</c:v>
                </c:pt>
                <c:pt idx="311">
                  <c:v>652699</c:v>
                </c:pt>
                <c:pt idx="312">
                  <c:v>652706</c:v>
                </c:pt>
                <c:pt idx="313">
                  <c:v>652713</c:v>
                </c:pt>
                <c:pt idx="314">
                  <c:v>652720</c:v>
                </c:pt>
                <c:pt idx="315">
                  <c:v>652727</c:v>
                </c:pt>
                <c:pt idx="316">
                  <c:v>652734</c:v>
                </c:pt>
                <c:pt idx="317">
                  <c:v>652741</c:v>
                </c:pt>
                <c:pt idx="318">
                  <c:v>652748</c:v>
                </c:pt>
                <c:pt idx="319">
                  <c:v>652755</c:v>
                </c:pt>
                <c:pt idx="320">
                  <c:v>652762</c:v>
                </c:pt>
                <c:pt idx="321">
                  <c:v>652769</c:v>
                </c:pt>
                <c:pt idx="322">
                  <c:v>652776</c:v>
                </c:pt>
                <c:pt idx="323">
                  <c:v>652783</c:v>
                </c:pt>
                <c:pt idx="324">
                  <c:v>652790</c:v>
                </c:pt>
                <c:pt idx="325">
                  <c:v>652797</c:v>
                </c:pt>
                <c:pt idx="326">
                  <c:v>652804</c:v>
                </c:pt>
                <c:pt idx="327">
                  <c:v>652811</c:v>
                </c:pt>
                <c:pt idx="328">
                  <c:v>652818</c:v>
                </c:pt>
                <c:pt idx="329">
                  <c:v>652825</c:v>
                </c:pt>
                <c:pt idx="330">
                  <c:v>652832</c:v>
                </c:pt>
                <c:pt idx="331">
                  <c:v>652839</c:v>
                </c:pt>
                <c:pt idx="332">
                  <c:v>652846</c:v>
                </c:pt>
                <c:pt idx="333">
                  <c:v>652853</c:v>
                </c:pt>
                <c:pt idx="334">
                  <c:v>652860</c:v>
                </c:pt>
                <c:pt idx="335">
                  <c:v>652867</c:v>
                </c:pt>
                <c:pt idx="336">
                  <c:v>652874</c:v>
                </c:pt>
                <c:pt idx="337">
                  <c:v>652881</c:v>
                </c:pt>
                <c:pt idx="338">
                  <c:v>652888</c:v>
                </c:pt>
                <c:pt idx="339">
                  <c:v>652895</c:v>
                </c:pt>
                <c:pt idx="340">
                  <c:v>652902</c:v>
                </c:pt>
                <c:pt idx="341">
                  <c:v>652909</c:v>
                </c:pt>
                <c:pt idx="342">
                  <c:v>652916</c:v>
                </c:pt>
                <c:pt idx="343">
                  <c:v>652923</c:v>
                </c:pt>
                <c:pt idx="344">
                  <c:v>652930</c:v>
                </c:pt>
                <c:pt idx="345">
                  <c:v>652937</c:v>
                </c:pt>
                <c:pt idx="346">
                  <c:v>652944</c:v>
                </c:pt>
                <c:pt idx="347">
                  <c:v>652951</c:v>
                </c:pt>
                <c:pt idx="348">
                  <c:v>652958</c:v>
                </c:pt>
                <c:pt idx="349">
                  <c:v>652965</c:v>
                </c:pt>
                <c:pt idx="350">
                  <c:v>652972</c:v>
                </c:pt>
                <c:pt idx="351">
                  <c:v>652979</c:v>
                </c:pt>
                <c:pt idx="352">
                  <c:v>652986</c:v>
                </c:pt>
                <c:pt idx="353">
                  <c:v>652993</c:v>
                </c:pt>
                <c:pt idx="354">
                  <c:v>653000</c:v>
                </c:pt>
                <c:pt idx="355">
                  <c:v>653007</c:v>
                </c:pt>
                <c:pt idx="356">
                  <c:v>653014</c:v>
                </c:pt>
                <c:pt idx="357">
                  <c:v>653021</c:v>
                </c:pt>
                <c:pt idx="358">
                  <c:v>653028</c:v>
                </c:pt>
                <c:pt idx="359">
                  <c:v>653035</c:v>
                </c:pt>
                <c:pt idx="360">
                  <c:v>653042</c:v>
                </c:pt>
                <c:pt idx="361">
                  <c:v>653049</c:v>
                </c:pt>
                <c:pt idx="362">
                  <c:v>653056</c:v>
                </c:pt>
                <c:pt idx="363">
                  <c:v>653063</c:v>
                </c:pt>
                <c:pt idx="364">
                  <c:v>653070</c:v>
                </c:pt>
                <c:pt idx="365">
                  <c:v>653077</c:v>
                </c:pt>
                <c:pt idx="366">
                  <c:v>653084</c:v>
                </c:pt>
                <c:pt idx="367">
                  <c:v>653091</c:v>
                </c:pt>
                <c:pt idx="368">
                  <c:v>653098</c:v>
                </c:pt>
                <c:pt idx="369">
                  <c:v>653105</c:v>
                </c:pt>
                <c:pt idx="370">
                  <c:v>653112</c:v>
                </c:pt>
                <c:pt idx="371">
                  <c:v>653119</c:v>
                </c:pt>
                <c:pt idx="372">
                  <c:v>653126</c:v>
                </c:pt>
                <c:pt idx="373">
                  <c:v>653133</c:v>
                </c:pt>
                <c:pt idx="374">
                  <c:v>653140</c:v>
                </c:pt>
                <c:pt idx="375">
                  <c:v>653147</c:v>
                </c:pt>
                <c:pt idx="376">
                  <c:v>653154</c:v>
                </c:pt>
                <c:pt idx="377">
                  <c:v>653161</c:v>
                </c:pt>
                <c:pt idx="378">
                  <c:v>653168</c:v>
                </c:pt>
                <c:pt idx="379">
                  <c:v>653175</c:v>
                </c:pt>
                <c:pt idx="380">
                  <c:v>653182</c:v>
                </c:pt>
                <c:pt idx="381">
                  <c:v>653189</c:v>
                </c:pt>
                <c:pt idx="382">
                  <c:v>653196</c:v>
                </c:pt>
                <c:pt idx="383">
                  <c:v>653203</c:v>
                </c:pt>
                <c:pt idx="384">
                  <c:v>653210</c:v>
                </c:pt>
                <c:pt idx="385">
                  <c:v>653217</c:v>
                </c:pt>
                <c:pt idx="386">
                  <c:v>653224</c:v>
                </c:pt>
                <c:pt idx="387">
                  <c:v>653231</c:v>
                </c:pt>
                <c:pt idx="388">
                  <c:v>653238</c:v>
                </c:pt>
                <c:pt idx="389">
                  <c:v>653245</c:v>
                </c:pt>
                <c:pt idx="390">
                  <c:v>653252</c:v>
                </c:pt>
                <c:pt idx="391">
                  <c:v>653259</c:v>
                </c:pt>
                <c:pt idx="392">
                  <c:v>653266</c:v>
                </c:pt>
                <c:pt idx="393">
                  <c:v>653273</c:v>
                </c:pt>
                <c:pt idx="394">
                  <c:v>653280</c:v>
                </c:pt>
                <c:pt idx="395">
                  <c:v>653287</c:v>
                </c:pt>
                <c:pt idx="396">
                  <c:v>653294</c:v>
                </c:pt>
                <c:pt idx="397">
                  <c:v>653301</c:v>
                </c:pt>
                <c:pt idx="398">
                  <c:v>653308</c:v>
                </c:pt>
                <c:pt idx="399">
                  <c:v>653315</c:v>
                </c:pt>
                <c:pt idx="400">
                  <c:v>653322</c:v>
                </c:pt>
                <c:pt idx="401">
                  <c:v>653329</c:v>
                </c:pt>
                <c:pt idx="402">
                  <c:v>653336</c:v>
                </c:pt>
                <c:pt idx="403">
                  <c:v>653343</c:v>
                </c:pt>
                <c:pt idx="404">
                  <c:v>653350</c:v>
                </c:pt>
                <c:pt idx="405">
                  <c:v>653357</c:v>
                </c:pt>
                <c:pt idx="406">
                  <c:v>653364</c:v>
                </c:pt>
                <c:pt idx="407">
                  <c:v>653371</c:v>
                </c:pt>
                <c:pt idx="408">
                  <c:v>653378</c:v>
                </c:pt>
                <c:pt idx="409">
                  <c:v>653385</c:v>
                </c:pt>
                <c:pt idx="410">
                  <c:v>653392</c:v>
                </c:pt>
                <c:pt idx="411">
                  <c:v>653399</c:v>
                </c:pt>
                <c:pt idx="412">
                  <c:v>653406</c:v>
                </c:pt>
                <c:pt idx="413">
                  <c:v>653413</c:v>
                </c:pt>
                <c:pt idx="414">
                  <c:v>653420</c:v>
                </c:pt>
                <c:pt idx="415">
                  <c:v>653427</c:v>
                </c:pt>
                <c:pt idx="416">
                  <c:v>653434</c:v>
                </c:pt>
                <c:pt idx="417">
                  <c:v>653441</c:v>
                </c:pt>
                <c:pt idx="418">
                  <c:v>653448</c:v>
                </c:pt>
              </c:numCache>
            </c:numRef>
          </c:cat>
          <c:val>
            <c:numRef>
              <c:f>'New Weekly'!$U$8:$U$427</c:f>
              <c:numCache>
                <c:formatCode>_(* #,##0.00_);_(* \(#,##0.00\);_(* "-"??_);_(@_)</c:formatCode>
                <c:ptCount val="420"/>
                <c:pt idx="0" formatCode="#,##0.00">
                  <c:v>227264.32500000001</c:v>
                </c:pt>
                <c:pt idx="1">
                  <c:v>227264.32500000001</c:v>
                </c:pt>
                <c:pt idx="2">
                  <c:v>227264.32500000001</c:v>
                </c:pt>
                <c:pt idx="3">
                  <c:v>227264.32500000001</c:v>
                </c:pt>
                <c:pt idx="4">
                  <c:v>227264.32500000001</c:v>
                </c:pt>
                <c:pt idx="5">
                  <c:v>227264.32500000001</c:v>
                </c:pt>
                <c:pt idx="6">
                  <c:v>1179645.2750000001</c:v>
                </c:pt>
                <c:pt idx="7">
                  <c:v>1179645.2750000001</c:v>
                </c:pt>
                <c:pt idx="8">
                  <c:v>1179645.2750000001</c:v>
                </c:pt>
                <c:pt idx="9">
                  <c:v>1179645.2750000001</c:v>
                </c:pt>
                <c:pt idx="10">
                  <c:v>1179645.2750000001</c:v>
                </c:pt>
                <c:pt idx="11">
                  <c:v>1179645.2750000001</c:v>
                </c:pt>
                <c:pt idx="12">
                  <c:v>1179645.2750000001</c:v>
                </c:pt>
                <c:pt idx="13">
                  <c:v>1179645.2750000001</c:v>
                </c:pt>
                <c:pt idx="14">
                  <c:v>1179645.2750000001</c:v>
                </c:pt>
                <c:pt idx="15">
                  <c:v>1179645.2750000001</c:v>
                </c:pt>
                <c:pt idx="16">
                  <c:v>1179645.2750000001</c:v>
                </c:pt>
                <c:pt idx="17">
                  <c:v>1179645.2750000001</c:v>
                </c:pt>
                <c:pt idx="18">
                  <c:v>1179645.2750000001</c:v>
                </c:pt>
                <c:pt idx="19">
                  <c:v>1179645.2750000001</c:v>
                </c:pt>
                <c:pt idx="20">
                  <c:v>1179645.2750000001</c:v>
                </c:pt>
                <c:pt idx="21">
                  <c:v>1179645.2750000001</c:v>
                </c:pt>
                <c:pt idx="22">
                  <c:v>1179645.2750000001</c:v>
                </c:pt>
                <c:pt idx="23">
                  <c:v>1179645.2750000001</c:v>
                </c:pt>
                <c:pt idx="24">
                  <c:v>1179645.2750000001</c:v>
                </c:pt>
                <c:pt idx="25">
                  <c:v>1179645.2750000001</c:v>
                </c:pt>
                <c:pt idx="26">
                  <c:v>1179645.2750000001</c:v>
                </c:pt>
                <c:pt idx="27">
                  <c:v>1179645.2750000001</c:v>
                </c:pt>
                <c:pt idx="28">
                  <c:v>1179645.2750000001</c:v>
                </c:pt>
                <c:pt idx="29">
                  <c:v>1179645.2750000001</c:v>
                </c:pt>
                <c:pt idx="30">
                  <c:v>1179645.2750000001</c:v>
                </c:pt>
                <c:pt idx="31">
                  <c:v>1179645.2750000001</c:v>
                </c:pt>
                <c:pt idx="32">
                  <c:v>1179645.2750000001</c:v>
                </c:pt>
                <c:pt idx="33">
                  <c:v>1179645.2750000001</c:v>
                </c:pt>
                <c:pt idx="34">
                  <c:v>1179645.2750000001</c:v>
                </c:pt>
                <c:pt idx="35">
                  <c:v>1179645.2750000001</c:v>
                </c:pt>
                <c:pt idx="36">
                  <c:v>1179645.2750000001</c:v>
                </c:pt>
                <c:pt idx="37">
                  <c:v>1179645.2750000001</c:v>
                </c:pt>
                <c:pt idx="38">
                  <c:v>1179645.2750000001</c:v>
                </c:pt>
                <c:pt idx="39">
                  <c:v>1179645.2750000001</c:v>
                </c:pt>
                <c:pt idx="40">
                  <c:v>1179645.2750000001</c:v>
                </c:pt>
                <c:pt idx="41">
                  <c:v>1179645.2750000001</c:v>
                </c:pt>
                <c:pt idx="42">
                  <c:v>1179645.2750000001</c:v>
                </c:pt>
                <c:pt idx="43">
                  <c:v>1179645.2750000001</c:v>
                </c:pt>
                <c:pt idx="44">
                  <c:v>1179645.2750000001</c:v>
                </c:pt>
                <c:pt idx="45">
                  <c:v>1179645.2750000001</c:v>
                </c:pt>
                <c:pt idx="46">
                  <c:v>1179645.2750000001</c:v>
                </c:pt>
                <c:pt idx="47">
                  <c:v>1179645.2750000001</c:v>
                </c:pt>
                <c:pt idx="48">
                  <c:v>1179645.2750000001</c:v>
                </c:pt>
                <c:pt idx="49">
                  <c:v>1179645.2750000001</c:v>
                </c:pt>
                <c:pt idx="50">
                  <c:v>1179645.2750000001</c:v>
                </c:pt>
                <c:pt idx="51">
                  <c:v>1179645.2750000001</c:v>
                </c:pt>
                <c:pt idx="52">
                  <c:v>1179645.2750000001</c:v>
                </c:pt>
                <c:pt idx="53">
                  <c:v>1179645.2750000001</c:v>
                </c:pt>
                <c:pt idx="54">
                  <c:v>1179645.2750000001</c:v>
                </c:pt>
                <c:pt idx="55">
                  <c:v>1179645.2750000001</c:v>
                </c:pt>
                <c:pt idx="56">
                  <c:v>1179645.2750000001</c:v>
                </c:pt>
                <c:pt idx="57">
                  <c:v>1179645.2750000001</c:v>
                </c:pt>
                <c:pt idx="58">
                  <c:v>1608216.7250000001</c:v>
                </c:pt>
                <c:pt idx="59">
                  <c:v>1608216.7250000001</c:v>
                </c:pt>
                <c:pt idx="60">
                  <c:v>1608216.7250000001</c:v>
                </c:pt>
                <c:pt idx="61">
                  <c:v>1608216.7250000001</c:v>
                </c:pt>
                <c:pt idx="62">
                  <c:v>1608216.7250000001</c:v>
                </c:pt>
                <c:pt idx="63">
                  <c:v>1608216.7250000001</c:v>
                </c:pt>
                <c:pt idx="64">
                  <c:v>1893931.0250000001</c:v>
                </c:pt>
                <c:pt idx="65">
                  <c:v>2298692.9250000003</c:v>
                </c:pt>
                <c:pt idx="66">
                  <c:v>2298692.9250000003</c:v>
                </c:pt>
                <c:pt idx="67">
                  <c:v>2298692.9250000003</c:v>
                </c:pt>
                <c:pt idx="68">
                  <c:v>2298692.9250000003</c:v>
                </c:pt>
                <c:pt idx="69">
                  <c:v>2298692.9250000003</c:v>
                </c:pt>
                <c:pt idx="70">
                  <c:v>2298692.9250000003</c:v>
                </c:pt>
                <c:pt idx="71">
                  <c:v>2298692.9250000003</c:v>
                </c:pt>
                <c:pt idx="72">
                  <c:v>2298692.9250000003</c:v>
                </c:pt>
                <c:pt idx="73">
                  <c:v>2298692.9250000003</c:v>
                </c:pt>
                <c:pt idx="74">
                  <c:v>2298692.9250000003</c:v>
                </c:pt>
                <c:pt idx="75">
                  <c:v>2298692.9250000003</c:v>
                </c:pt>
                <c:pt idx="76">
                  <c:v>2298692.9250000003</c:v>
                </c:pt>
                <c:pt idx="77">
                  <c:v>2298692.9250000003</c:v>
                </c:pt>
                <c:pt idx="78">
                  <c:v>2298692.9250000003</c:v>
                </c:pt>
                <c:pt idx="79">
                  <c:v>2298692.9250000003</c:v>
                </c:pt>
                <c:pt idx="80">
                  <c:v>2298692.9250000003</c:v>
                </c:pt>
                <c:pt idx="81">
                  <c:v>2298692.9250000003</c:v>
                </c:pt>
                <c:pt idx="82">
                  <c:v>2298692.9250000003</c:v>
                </c:pt>
                <c:pt idx="83">
                  <c:v>2298692.9250000003</c:v>
                </c:pt>
                <c:pt idx="84">
                  <c:v>2298692.9250000003</c:v>
                </c:pt>
                <c:pt idx="85">
                  <c:v>2298692.9250000003</c:v>
                </c:pt>
                <c:pt idx="86">
                  <c:v>2298692.9250000003</c:v>
                </c:pt>
                <c:pt idx="87">
                  <c:v>2298692.9250000003</c:v>
                </c:pt>
                <c:pt idx="88">
                  <c:v>2298692.9250000003</c:v>
                </c:pt>
                <c:pt idx="89">
                  <c:v>2298692.9250000003</c:v>
                </c:pt>
                <c:pt idx="90">
                  <c:v>2298692.9250000003</c:v>
                </c:pt>
                <c:pt idx="91">
                  <c:v>2298692.9250000003</c:v>
                </c:pt>
                <c:pt idx="92">
                  <c:v>2298692.9250000003</c:v>
                </c:pt>
                <c:pt idx="93">
                  <c:v>2298692.9250000003</c:v>
                </c:pt>
                <c:pt idx="94">
                  <c:v>2298692.9250000003</c:v>
                </c:pt>
                <c:pt idx="95">
                  <c:v>2298692.9250000003</c:v>
                </c:pt>
                <c:pt idx="96">
                  <c:v>2298692.9250000003</c:v>
                </c:pt>
                <c:pt idx="97">
                  <c:v>2298692.9250000003</c:v>
                </c:pt>
                <c:pt idx="98">
                  <c:v>2298692.9250000003</c:v>
                </c:pt>
                <c:pt idx="99">
                  <c:v>2298692.9250000003</c:v>
                </c:pt>
                <c:pt idx="100">
                  <c:v>2298692.9250000003</c:v>
                </c:pt>
                <c:pt idx="101">
                  <c:v>2298692.9250000003</c:v>
                </c:pt>
                <c:pt idx="102">
                  <c:v>2298692.9250000003</c:v>
                </c:pt>
                <c:pt idx="103">
                  <c:v>2298692.9250000003</c:v>
                </c:pt>
                <c:pt idx="104">
                  <c:v>2298692.9250000003</c:v>
                </c:pt>
                <c:pt idx="105">
                  <c:v>2298692.9250000003</c:v>
                </c:pt>
                <c:pt idx="106">
                  <c:v>2298692.9250000003</c:v>
                </c:pt>
                <c:pt idx="107">
                  <c:v>2298692.9250000003</c:v>
                </c:pt>
                <c:pt idx="108">
                  <c:v>2298692.9250000003</c:v>
                </c:pt>
                <c:pt idx="109">
                  <c:v>2298692.9250000003</c:v>
                </c:pt>
                <c:pt idx="110">
                  <c:v>2298692.9250000003</c:v>
                </c:pt>
                <c:pt idx="111">
                  <c:v>2298692.9250000003</c:v>
                </c:pt>
                <c:pt idx="112">
                  <c:v>2298692.9250000003</c:v>
                </c:pt>
                <c:pt idx="113">
                  <c:v>2298692.9250000003</c:v>
                </c:pt>
                <c:pt idx="114">
                  <c:v>2298692.9250000003</c:v>
                </c:pt>
                <c:pt idx="115">
                  <c:v>2298692.9250000003</c:v>
                </c:pt>
                <c:pt idx="116">
                  <c:v>2298692.9250000003</c:v>
                </c:pt>
                <c:pt idx="117">
                  <c:v>2298692.9250000003</c:v>
                </c:pt>
                <c:pt idx="118">
                  <c:v>2298692.9250000003</c:v>
                </c:pt>
                <c:pt idx="119">
                  <c:v>2298692.9250000003</c:v>
                </c:pt>
                <c:pt idx="120">
                  <c:v>2298692.9250000003</c:v>
                </c:pt>
                <c:pt idx="121">
                  <c:v>2298692.9250000003</c:v>
                </c:pt>
                <c:pt idx="122">
                  <c:v>2298692.9250000003</c:v>
                </c:pt>
                <c:pt idx="123">
                  <c:v>2298692.9250000003</c:v>
                </c:pt>
                <c:pt idx="124">
                  <c:v>2298692.9250000003</c:v>
                </c:pt>
                <c:pt idx="125">
                  <c:v>2298692.9250000003</c:v>
                </c:pt>
                <c:pt idx="126">
                  <c:v>2298692.9250000003</c:v>
                </c:pt>
                <c:pt idx="127">
                  <c:v>2298692.9250000003</c:v>
                </c:pt>
                <c:pt idx="128">
                  <c:v>2298692.9250000003</c:v>
                </c:pt>
                <c:pt idx="129">
                  <c:v>2298692.9250000003</c:v>
                </c:pt>
                <c:pt idx="130">
                  <c:v>2298692.9250000003</c:v>
                </c:pt>
                <c:pt idx="131">
                  <c:v>2298692.9250000003</c:v>
                </c:pt>
                <c:pt idx="132">
                  <c:v>2298692.9250000003</c:v>
                </c:pt>
                <c:pt idx="133">
                  <c:v>2298692.9250000003</c:v>
                </c:pt>
                <c:pt idx="134">
                  <c:v>2298692.9250000003</c:v>
                </c:pt>
                <c:pt idx="135">
                  <c:v>2298692.9250000003</c:v>
                </c:pt>
                <c:pt idx="136">
                  <c:v>2298692.9250000003</c:v>
                </c:pt>
                <c:pt idx="137">
                  <c:v>2298692.9250000003</c:v>
                </c:pt>
                <c:pt idx="138">
                  <c:v>2298692.9250000003</c:v>
                </c:pt>
                <c:pt idx="139">
                  <c:v>2298692.9250000003</c:v>
                </c:pt>
                <c:pt idx="140">
                  <c:v>2298692.9250000003</c:v>
                </c:pt>
                <c:pt idx="141">
                  <c:v>2298692.9250000003</c:v>
                </c:pt>
                <c:pt idx="142">
                  <c:v>2298692.9250000003</c:v>
                </c:pt>
                <c:pt idx="143">
                  <c:v>2298692.9250000003</c:v>
                </c:pt>
                <c:pt idx="144">
                  <c:v>2298692.9250000003</c:v>
                </c:pt>
                <c:pt idx="145">
                  <c:v>2298692.9250000003</c:v>
                </c:pt>
                <c:pt idx="146">
                  <c:v>2298692.9250000003</c:v>
                </c:pt>
                <c:pt idx="147">
                  <c:v>2298692.9250000003</c:v>
                </c:pt>
                <c:pt idx="148">
                  <c:v>2298692.9250000003</c:v>
                </c:pt>
                <c:pt idx="149">
                  <c:v>2298692.9250000003</c:v>
                </c:pt>
                <c:pt idx="150">
                  <c:v>2298692.9250000003</c:v>
                </c:pt>
                <c:pt idx="151">
                  <c:v>2298692.9250000003</c:v>
                </c:pt>
                <c:pt idx="152">
                  <c:v>2298692.9250000003</c:v>
                </c:pt>
                <c:pt idx="153">
                  <c:v>2298692.9250000003</c:v>
                </c:pt>
                <c:pt idx="154">
                  <c:v>2298692.9250000003</c:v>
                </c:pt>
                <c:pt idx="155">
                  <c:v>2298692.9250000003</c:v>
                </c:pt>
                <c:pt idx="156">
                  <c:v>2298692.9250000003</c:v>
                </c:pt>
                <c:pt idx="157">
                  <c:v>2298692.9250000003</c:v>
                </c:pt>
                <c:pt idx="158">
                  <c:v>2298692.9250000003</c:v>
                </c:pt>
                <c:pt idx="159">
                  <c:v>2298692.9250000003</c:v>
                </c:pt>
                <c:pt idx="160">
                  <c:v>2298692.9250000003</c:v>
                </c:pt>
                <c:pt idx="161">
                  <c:v>2298692.9250000003</c:v>
                </c:pt>
                <c:pt idx="162">
                  <c:v>2298692.9250000003</c:v>
                </c:pt>
                <c:pt idx="163">
                  <c:v>2298692.9250000003</c:v>
                </c:pt>
                <c:pt idx="164">
                  <c:v>2298692.9250000003</c:v>
                </c:pt>
                <c:pt idx="165">
                  <c:v>2298692.9250000003</c:v>
                </c:pt>
                <c:pt idx="166">
                  <c:v>2298692.9250000003</c:v>
                </c:pt>
                <c:pt idx="167">
                  <c:v>2298692.9250000003</c:v>
                </c:pt>
                <c:pt idx="168">
                  <c:v>2298692.9250000003</c:v>
                </c:pt>
                <c:pt idx="169">
                  <c:v>2298692.9250000003</c:v>
                </c:pt>
                <c:pt idx="170">
                  <c:v>2298692.9250000003</c:v>
                </c:pt>
                <c:pt idx="171">
                  <c:v>2298692.9250000003</c:v>
                </c:pt>
                <c:pt idx="172">
                  <c:v>2298692.9250000003</c:v>
                </c:pt>
                <c:pt idx="173">
                  <c:v>2298692.9250000003</c:v>
                </c:pt>
                <c:pt idx="174">
                  <c:v>2298692.9250000003</c:v>
                </c:pt>
                <c:pt idx="175">
                  <c:v>2298692.9250000003</c:v>
                </c:pt>
                <c:pt idx="176">
                  <c:v>2298692.9250000003</c:v>
                </c:pt>
                <c:pt idx="177">
                  <c:v>2298692.9250000003</c:v>
                </c:pt>
                <c:pt idx="178">
                  <c:v>2298692.9250000003</c:v>
                </c:pt>
                <c:pt idx="179">
                  <c:v>2298692.9250000003</c:v>
                </c:pt>
                <c:pt idx="180">
                  <c:v>2298692.9250000003</c:v>
                </c:pt>
                <c:pt idx="181">
                  <c:v>2298692.9250000003</c:v>
                </c:pt>
                <c:pt idx="182">
                  <c:v>2298692.9250000003</c:v>
                </c:pt>
                <c:pt idx="183">
                  <c:v>2298692.9250000003</c:v>
                </c:pt>
                <c:pt idx="184">
                  <c:v>2298692.9250000003</c:v>
                </c:pt>
                <c:pt idx="185">
                  <c:v>2298692.9250000003</c:v>
                </c:pt>
                <c:pt idx="186">
                  <c:v>2298692.9250000003</c:v>
                </c:pt>
                <c:pt idx="187">
                  <c:v>2298692.9250000003</c:v>
                </c:pt>
                <c:pt idx="188">
                  <c:v>2298692.9250000003</c:v>
                </c:pt>
                <c:pt idx="189">
                  <c:v>2298692.9250000003</c:v>
                </c:pt>
                <c:pt idx="190">
                  <c:v>2298692.9250000003</c:v>
                </c:pt>
                <c:pt idx="191">
                  <c:v>2298692.9250000003</c:v>
                </c:pt>
                <c:pt idx="192">
                  <c:v>2298692.9250000003</c:v>
                </c:pt>
                <c:pt idx="193">
                  <c:v>2298692.9250000003</c:v>
                </c:pt>
                <c:pt idx="194">
                  <c:v>2298692.9250000003</c:v>
                </c:pt>
                <c:pt idx="195">
                  <c:v>2298692.9250000003</c:v>
                </c:pt>
                <c:pt idx="196">
                  <c:v>2298692.9250000003</c:v>
                </c:pt>
                <c:pt idx="197">
                  <c:v>2298692.9250000003</c:v>
                </c:pt>
                <c:pt idx="198">
                  <c:v>2298692.9250000003</c:v>
                </c:pt>
                <c:pt idx="199">
                  <c:v>2298692.9250000003</c:v>
                </c:pt>
                <c:pt idx="200">
                  <c:v>2298692.9250000003</c:v>
                </c:pt>
                <c:pt idx="201">
                  <c:v>2298692.9250000003</c:v>
                </c:pt>
                <c:pt idx="202">
                  <c:v>2298692.9250000003</c:v>
                </c:pt>
                <c:pt idx="203">
                  <c:v>2298692.9250000003</c:v>
                </c:pt>
                <c:pt idx="204">
                  <c:v>2298692.9250000003</c:v>
                </c:pt>
                <c:pt idx="205">
                  <c:v>2298692.9250000003</c:v>
                </c:pt>
                <c:pt idx="206">
                  <c:v>2298692.9250000003</c:v>
                </c:pt>
                <c:pt idx="207">
                  <c:v>2298692.9250000003</c:v>
                </c:pt>
                <c:pt idx="208">
                  <c:v>2298692.9250000003</c:v>
                </c:pt>
                <c:pt idx="209">
                  <c:v>2298692.9250000003</c:v>
                </c:pt>
                <c:pt idx="210">
                  <c:v>2298692.9250000003</c:v>
                </c:pt>
                <c:pt idx="211">
                  <c:v>2298692.9250000003</c:v>
                </c:pt>
                <c:pt idx="212">
                  <c:v>2298692.9250000003</c:v>
                </c:pt>
                <c:pt idx="213">
                  <c:v>2298692.9250000003</c:v>
                </c:pt>
                <c:pt idx="214">
                  <c:v>2298692.9250000003</c:v>
                </c:pt>
                <c:pt idx="215">
                  <c:v>2298692.9250000003</c:v>
                </c:pt>
                <c:pt idx="216">
                  <c:v>2298692.9250000003</c:v>
                </c:pt>
                <c:pt idx="217">
                  <c:v>2298692.9250000003</c:v>
                </c:pt>
                <c:pt idx="218">
                  <c:v>2298692.9250000003</c:v>
                </c:pt>
                <c:pt idx="219">
                  <c:v>2298692.9250000003</c:v>
                </c:pt>
                <c:pt idx="220">
                  <c:v>2298692.9250000003</c:v>
                </c:pt>
                <c:pt idx="221">
                  <c:v>2298692.9250000003</c:v>
                </c:pt>
                <c:pt idx="222">
                  <c:v>2298692.9250000003</c:v>
                </c:pt>
                <c:pt idx="223">
                  <c:v>2298692.9250000003</c:v>
                </c:pt>
                <c:pt idx="224">
                  <c:v>2298692.9250000003</c:v>
                </c:pt>
                <c:pt idx="225">
                  <c:v>2298692.9250000003</c:v>
                </c:pt>
                <c:pt idx="226">
                  <c:v>2298692.9250000003</c:v>
                </c:pt>
                <c:pt idx="227">
                  <c:v>2298692.9250000003</c:v>
                </c:pt>
                <c:pt idx="228">
                  <c:v>2298692.9250000003</c:v>
                </c:pt>
                <c:pt idx="229">
                  <c:v>2298692.9250000003</c:v>
                </c:pt>
                <c:pt idx="230">
                  <c:v>2298692.9250000003</c:v>
                </c:pt>
                <c:pt idx="231">
                  <c:v>2298692.9250000003</c:v>
                </c:pt>
                <c:pt idx="232">
                  <c:v>2298692.9250000003</c:v>
                </c:pt>
                <c:pt idx="233">
                  <c:v>2298692.9250000003</c:v>
                </c:pt>
                <c:pt idx="234">
                  <c:v>2298692.9250000003</c:v>
                </c:pt>
                <c:pt idx="235">
                  <c:v>2298692.9250000003</c:v>
                </c:pt>
                <c:pt idx="236">
                  <c:v>2298692.9250000003</c:v>
                </c:pt>
                <c:pt idx="237">
                  <c:v>2298692.9250000003</c:v>
                </c:pt>
                <c:pt idx="238">
                  <c:v>2298692.9250000003</c:v>
                </c:pt>
                <c:pt idx="239">
                  <c:v>2298692.9250000003</c:v>
                </c:pt>
                <c:pt idx="240">
                  <c:v>2298692.9250000003</c:v>
                </c:pt>
                <c:pt idx="241">
                  <c:v>2298692.9250000003</c:v>
                </c:pt>
                <c:pt idx="242">
                  <c:v>2298692.9250000003</c:v>
                </c:pt>
                <c:pt idx="243">
                  <c:v>2298692.9250000003</c:v>
                </c:pt>
                <c:pt idx="244">
                  <c:v>2298692.9250000003</c:v>
                </c:pt>
                <c:pt idx="245">
                  <c:v>2298692.9250000003</c:v>
                </c:pt>
                <c:pt idx="246">
                  <c:v>2298692.9250000003</c:v>
                </c:pt>
                <c:pt idx="247">
                  <c:v>2298692.9250000003</c:v>
                </c:pt>
                <c:pt idx="248">
                  <c:v>2298692.9250000003</c:v>
                </c:pt>
                <c:pt idx="249">
                  <c:v>2298692.9250000003</c:v>
                </c:pt>
                <c:pt idx="250">
                  <c:v>2298692.9250000003</c:v>
                </c:pt>
                <c:pt idx="251">
                  <c:v>2298692.9250000003</c:v>
                </c:pt>
                <c:pt idx="252">
                  <c:v>2298692.9250000003</c:v>
                </c:pt>
                <c:pt idx="253">
                  <c:v>2298692.9250000003</c:v>
                </c:pt>
                <c:pt idx="254">
                  <c:v>2298692.9250000003</c:v>
                </c:pt>
                <c:pt idx="255">
                  <c:v>2298692.9250000003</c:v>
                </c:pt>
                <c:pt idx="256">
                  <c:v>2298692.9250000003</c:v>
                </c:pt>
                <c:pt idx="257">
                  <c:v>2298692.9250000003</c:v>
                </c:pt>
                <c:pt idx="258">
                  <c:v>2298692.9250000003</c:v>
                </c:pt>
                <c:pt idx="259">
                  <c:v>2298692.9250000003</c:v>
                </c:pt>
                <c:pt idx="260">
                  <c:v>2298692.9250000003</c:v>
                </c:pt>
                <c:pt idx="261">
                  <c:v>2298692.9250000003</c:v>
                </c:pt>
                <c:pt idx="262">
                  <c:v>2298692.9250000003</c:v>
                </c:pt>
                <c:pt idx="263">
                  <c:v>2298692.9250000003</c:v>
                </c:pt>
                <c:pt idx="264">
                  <c:v>2298692.9250000003</c:v>
                </c:pt>
                <c:pt idx="265">
                  <c:v>2298692.9250000003</c:v>
                </c:pt>
                <c:pt idx="266">
                  <c:v>2298692.9250000003</c:v>
                </c:pt>
                <c:pt idx="267">
                  <c:v>2298692.9250000003</c:v>
                </c:pt>
                <c:pt idx="268">
                  <c:v>2298692.9250000003</c:v>
                </c:pt>
                <c:pt idx="269">
                  <c:v>2298692.9250000003</c:v>
                </c:pt>
                <c:pt idx="270">
                  <c:v>2298692.9250000003</c:v>
                </c:pt>
                <c:pt idx="271">
                  <c:v>2298692.9250000003</c:v>
                </c:pt>
                <c:pt idx="272">
                  <c:v>2298692.9250000003</c:v>
                </c:pt>
                <c:pt idx="273">
                  <c:v>2298692.9250000003</c:v>
                </c:pt>
                <c:pt idx="274">
                  <c:v>2298692.9250000003</c:v>
                </c:pt>
                <c:pt idx="275">
                  <c:v>2298692.9250000003</c:v>
                </c:pt>
                <c:pt idx="276">
                  <c:v>2298692.9250000003</c:v>
                </c:pt>
                <c:pt idx="277">
                  <c:v>2298692.9250000003</c:v>
                </c:pt>
                <c:pt idx="278">
                  <c:v>2298692.9250000003</c:v>
                </c:pt>
                <c:pt idx="279">
                  <c:v>2298692.9250000003</c:v>
                </c:pt>
                <c:pt idx="280">
                  <c:v>2298692.9250000003</c:v>
                </c:pt>
                <c:pt idx="281">
                  <c:v>2298692.9250000003</c:v>
                </c:pt>
                <c:pt idx="282">
                  <c:v>2298692.9250000003</c:v>
                </c:pt>
                <c:pt idx="283">
                  <c:v>2298692.9250000003</c:v>
                </c:pt>
                <c:pt idx="284">
                  <c:v>2298692.9250000003</c:v>
                </c:pt>
                <c:pt idx="285">
                  <c:v>2298692.9250000003</c:v>
                </c:pt>
                <c:pt idx="286">
                  <c:v>2298692.9250000003</c:v>
                </c:pt>
                <c:pt idx="287">
                  <c:v>2298692.9250000003</c:v>
                </c:pt>
                <c:pt idx="288">
                  <c:v>2298692.9250000003</c:v>
                </c:pt>
                <c:pt idx="289">
                  <c:v>2298692.9250000003</c:v>
                </c:pt>
                <c:pt idx="290">
                  <c:v>2298692.9250000003</c:v>
                </c:pt>
                <c:pt idx="291">
                  <c:v>2298692.9250000003</c:v>
                </c:pt>
                <c:pt idx="292">
                  <c:v>2298692.9250000003</c:v>
                </c:pt>
                <c:pt idx="293">
                  <c:v>2298692.9250000003</c:v>
                </c:pt>
                <c:pt idx="294">
                  <c:v>2298692.9250000003</c:v>
                </c:pt>
                <c:pt idx="295">
                  <c:v>2298692.9250000003</c:v>
                </c:pt>
                <c:pt idx="296">
                  <c:v>2298692.9250000003</c:v>
                </c:pt>
                <c:pt idx="297">
                  <c:v>2298692.9250000003</c:v>
                </c:pt>
                <c:pt idx="298">
                  <c:v>2298692.9250000003</c:v>
                </c:pt>
                <c:pt idx="299">
                  <c:v>2298692.9250000003</c:v>
                </c:pt>
                <c:pt idx="300">
                  <c:v>2298692.9250000003</c:v>
                </c:pt>
                <c:pt idx="301">
                  <c:v>2298692.9250000003</c:v>
                </c:pt>
                <c:pt idx="302">
                  <c:v>2298692.9250000003</c:v>
                </c:pt>
                <c:pt idx="303">
                  <c:v>2298692.9250000003</c:v>
                </c:pt>
                <c:pt idx="304">
                  <c:v>2298692.9250000003</c:v>
                </c:pt>
                <c:pt idx="305">
                  <c:v>2298692.9250000003</c:v>
                </c:pt>
                <c:pt idx="306">
                  <c:v>2298692.9250000003</c:v>
                </c:pt>
                <c:pt idx="307">
                  <c:v>2298692.9250000003</c:v>
                </c:pt>
                <c:pt idx="308">
                  <c:v>2298692.9250000003</c:v>
                </c:pt>
                <c:pt idx="309">
                  <c:v>2298692.9250000003</c:v>
                </c:pt>
                <c:pt idx="310">
                  <c:v>2298692.9250000003</c:v>
                </c:pt>
                <c:pt idx="311">
                  <c:v>2298692.9250000003</c:v>
                </c:pt>
                <c:pt idx="312">
                  <c:v>2298692.9250000003</c:v>
                </c:pt>
                <c:pt idx="313">
                  <c:v>2298692.9250000003</c:v>
                </c:pt>
                <c:pt idx="314">
                  <c:v>2298692.9250000003</c:v>
                </c:pt>
                <c:pt idx="315">
                  <c:v>2298692.9250000003</c:v>
                </c:pt>
                <c:pt idx="316">
                  <c:v>2298692.9250000003</c:v>
                </c:pt>
                <c:pt idx="317">
                  <c:v>2298692.9250000003</c:v>
                </c:pt>
                <c:pt idx="318">
                  <c:v>2298692.9250000003</c:v>
                </c:pt>
                <c:pt idx="319">
                  <c:v>2298692.9250000003</c:v>
                </c:pt>
                <c:pt idx="320">
                  <c:v>2298692.9250000003</c:v>
                </c:pt>
                <c:pt idx="321">
                  <c:v>2298692.9250000003</c:v>
                </c:pt>
                <c:pt idx="322">
                  <c:v>2298692.9250000003</c:v>
                </c:pt>
                <c:pt idx="323">
                  <c:v>2298692.9250000003</c:v>
                </c:pt>
                <c:pt idx="324">
                  <c:v>2298692.9250000003</c:v>
                </c:pt>
                <c:pt idx="325">
                  <c:v>2298692.9250000003</c:v>
                </c:pt>
                <c:pt idx="326">
                  <c:v>2298692.9250000003</c:v>
                </c:pt>
                <c:pt idx="327">
                  <c:v>2298692.9250000003</c:v>
                </c:pt>
                <c:pt idx="328">
                  <c:v>2298692.9250000003</c:v>
                </c:pt>
                <c:pt idx="329">
                  <c:v>2298692.9250000003</c:v>
                </c:pt>
                <c:pt idx="330">
                  <c:v>2298692.9250000003</c:v>
                </c:pt>
                <c:pt idx="331">
                  <c:v>2298692.9250000003</c:v>
                </c:pt>
                <c:pt idx="332">
                  <c:v>2298692.9250000003</c:v>
                </c:pt>
                <c:pt idx="333">
                  <c:v>2298692.9250000003</c:v>
                </c:pt>
                <c:pt idx="334">
                  <c:v>2298692.9250000003</c:v>
                </c:pt>
                <c:pt idx="335">
                  <c:v>2298692.9250000003</c:v>
                </c:pt>
                <c:pt idx="336">
                  <c:v>2298692.9250000003</c:v>
                </c:pt>
                <c:pt idx="337">
                  <c:v>2298692.9250000003</c:v>
                </c:pt>
                <c:pt idx="338">
                  <c:v>2298692.9250000003</c:v>
                </c:pt>
                <c:pt idx="339">
                  <c:v>2298692.9250000003</c:v>
                </c:pt>
                <c:pt idx="340">
                  <c:v>2298692.9250000003</c:v>
                </c:pt>
                <c:pt idx="341">
                  <c:v>2298692.9250000003</c:v>
                </c:pt>
                <c:pt idx="342">
                  <c:v>2298692.9250000003</c:v>
                </c:pt>
                <c:pt idx="343">
                  <c:v>2298692.9250000003</c:v>
                </c:pt>
                <c:pt idx="344">
                  <c:v>2298692.9250000003</c:v>
                </c:pt>
                <c:pt idx="345">
                  <c:v>2298692.9250000003</c:v>
                </c:pt>
                <c:pt idx="346">
                  <c:v>2298692.9250000003</c:v>
                </c:pt>
                <c:pt idx="347">
                  <c:v>2298692.9250000003</c:v>
                </c:pt>
                <c:pt idx="348">
                  <c:v>2298692.9250000003</c:v>
                </c:pt>
                <c:pt idx="349">
                  <c:v>2298692.9250000003</c:v>
                </c:pt>
                <c:pt idx="350">
                  <c:v>2298692.9250000003</c:v>
                </c:pt>
                <c:pt idx="351">
                  <c:v>2298692.9250000003</c:v>
                </c:pt>
                <c:pt idx="352">
                  <c:v>2298692.9250000003</c:v>
                </c:pt>
                <c:pt idx="353">
                  <c:v>2298692.9250000003</c:v>
                </c:pt>
                <c:pt idx="354">
                  <c:v>2298692.9250000003</c:v>
                </c:pt>
                <c:pt idx="355">
                  <c:v>2298692.9250000003</c:v>
                </c:pt>
                <c:pt idx="356">
                  <c:v>2298692.9250000003</c:v>
                </c:pt>
                <c:pt idx="357">
                  <c:v>2298692.9250000003</c:v>
                </c:pt>
                <c:pt idx="358">
                  <c:v>2298692.9250000003</c:v>
                </c:pt>
                <c:pt idx="359">
                  <c:v>2298692.9250000003</c:v>
                </c:pt>
                <c:pt idx="360">
                  <c:v>2298692.9250000003</c:v>
                </c:pt>
                <c:pt idx="361">
                  <c:v>2298692.9250000003</c:v>
                </c:pt>
                <c:pt idx="362">
                  <c:v>2298692.9250000003</c:v>
                </c:pt>
                <c:pt idx="363">
                  <c:v>2298692.9250000003</c:v>
                </c:pt>
                <c:pt idx="364">
                  <c:v>2298692.9250000003</c:v>
                </c:pt>
                <c:pt idx="365">
                  <c:v>2298692.9250000003</c:v>
                </c:pt>
                <c:pt idx="366">
                  <c:v>2298692.9250000003</c:v>
                </c:pt>
                <c:pt idx="367">
                  <c:v>2298692.9250000003</c:v>
                </c:pt>
                <c:pt idx="368">
                  <c:v>2298692.9250000003</c:v>
                </c:pt>
                <c:pt idx="369">
                  <c:v>2298692.9250000003</c:v>
                </c:pt>
                <c:pt idx="370">
                  <c:v>2298692.9250000003</c:v>
                </c:pt>
                <c:pt idx="371">
                  <c:v>2298692.9250000003</c:v>
                </c:pt>
                <c:pt idx="372">
                  <c:v>2298692.9250000003</c:v>
                </c:pt>
                <c:pt idx="373">
                  <c:v>2298692.9250000003</c:v>
                </c:pt>
                <c:pt idx="374">
                  <c:v>2298692.9250000003</c:v>
                </c:pt>
                <c:pt idx="375">
                  <c:v>2298692.9250000003</c:v>
                </c:pt>
                <c:pt idx="376">
                  <c:v>2298692.9250000003</c:v>
                </c:pt>
                <c:pt idx="377">
                  <c:v>2298692.9250000003</c:v>
                </c:pt>
                <c:pt idx="378">
                  <c:v>2298692.9250000003</c:v>
                </c:pt>
                <c:pt idx="379">
                  <c:v>2298692.9250000003</c:v>
                </c:pt>
                <c:pt idx="380">
                  <c:v>2298692.9250000003</c:v>
                </c:pt>
                <c:pt idx="381">
                  <c:v>2298692.9250000003</c:v>
                </c:pt>
                <c:pt idx="382">
                  <c:v>2298692.9250000003</c:v>
                </c:pt>
                <c:pt idx="383">
                  <c:v>2298692.9250000003</c:v>
                </c:pt>
                <c:pt idx="384">
                  <c:v>2298692.9250000003</c:v>
                </c:pt>
                <c:pt idx="385">
                  <c:v>2298692.9250000003</c:v>
                </c:pt>
                <c:pt idx="386">
                  <c:v>2298692.9250000003</c:v>
                </c:pt>
                <c:pt idx="387">
                  <c:v>2298692.9250000003</c:v>
                </c:pt>
                <c:pt idx="388">
                  <c:v>2298692.9250000003</c:v>
                </c:pt>
                <c:pt idx="389">
                  <c:v>2298692.9250000003</c:v>
                </c:pt>
                <c:pt idx="390">
                  <c:v>2298692.9250000003</c:v>
                </c:pt>
                <c:pt idx="391">
                  <c:v>2298692.9250000003</c:v>
                </c:pt>
                <c:pt idx="392">
                  <c:v>2298692.9250000003</c:v>
                </c:pt>
                <c:pt idx="393">
                  <c:v>2298692.9250000003</c:v>
                </c:pt>
                <c:pt idx="394">
                  <c:v>2298692.9250000003</c:v>
                </c:pt>
                <c:pt idx="395">
                  <c:v>2298692.9250000003</c:v>
                </c:pt>
                <c:pt idx="396">
                  <c:v>2298692.9250000003</c:v>
                </c:pt>
                <c:pt idx="397">
                  <c:v>2298692.9250000003</c:v>
                </c:pt>
                <c:pt idx="398">
                  <c:v>2298692.9250000003</c:v>
                </c:pt>
                <c:pt idx="399">
                  <c:v>2298692.9250000003</c:v>
                </c:pt>
                <c:pt idx="400">
                  <c:v>2298692.9250000003</c:v>
                </c:pt>
                <c:pt idx="401">
                  <c:v>2298692.9250000003</c:v>
                </c:pt>
                <c:pt idx="402">
                  <c:v>2298692.9250000003</c:v>
                </c:pt>
                <c:pt idx="403">
                  <c:v>2298692.9250000003</c:v>
                </c:pt>
                <c:pt idx="404">
                  <c:v>2298692.9250000003</c:v>
                </c:pt>
                <c:pt idx="405">
                  <c:v>2298692.9250000003</c:v>
                </c:pt>
                <c:pt idx="406">
                  <c:v>2298692.9250000003</c:v>
                </c:pt>
                <c:pt idx="407">
                  <c:v>2298692.9250000003</c:v>
                </c:pt>
                <c:pt idx="408">
                  <c:v>2298692.9250000003</c:v>
                </c:pt>
                <c:pt idx="409">
                  <c:v>2298692.9250000003</c:v>
                </c:pt>
                <c:pt idx="410">
                  <c:v>2298692.9250000003</c:v>
                </c:pt>
                <c:pt idx="411">
                  <c:v>2298692.9250000003</c:v>
                </c:pt>
                <c:pt idx="412">
                  <c:v>2298692.9250000003</c:v>
                </c:pt>
                <c:pt idx="413">
                  <c:v>2298692.9250000003</c:v>
                </c:pt>
                <c:pt idx="414">
                  <c:v>2298692.9250000003</c:v>
                </c:pt>
                <c:pt idx="415">
                  <c:v>2298692.9250000003</c:v>
                </c:pt>
                <c:pt idx="416">
                  <c:v>2298692.9250000003</c:v>
                </c:pt>
                <c:pt idx="417">
                  <c:v>2298692.9250000003</c:v>
                </c:pt>
                <c:pt idx="418">
                  <c:v>2298692.9250000003</c:v>
                </c:pt>
                <c:pt idx="419">
                  <c:v>2298692.9250000003</c:v>
                </c:pt>
              </c:numCache>
            </c:numRef>
          </c:val>
        </c:ser>
        <c:dLbls>
          <c:showLegendKey val="0"/>
          <c:showVal val="0"/>
          <c:showCatName val="0"/>
          <c:showSerName val="0"/>
          <c:showPercent val="0"/>
          <c:showBubbleSize val="0"/>
        </c:dLbls>
        <c:axId val="85771392"/>
        <c:axId val="85772928"/>
      </c:areaChart>
      <c:dateAx>
        <c:axId val="85771392"/>
        <c:scaling>
          <c:orientation val="minMax"/>
        </c:scaling>
        <c:delete val="0"/>
        <c:axPos val="b"/>
        <c:numFmt formatCode="[$-409]mmm\-yy;@" sourceLinked="0"/>
        <c:majorTickMark val="out"/>
        <c:minorTickMark val="none"/>
        <c:tickLblPos val="nextTo"/>
        <c:txPr>
          <a:bodyPr rot="-5400000" vert="horz"/>
          <a:lstStyle/>
          <a:p>
            <a:pPr>
              <a:defRPr/>
            </a:pPr>
            <a:endParaRPr lang="en-US"/>
          </a:p>
        </c:txPr>
        <c:crossAx val="85772928"/>
        <c:crosses val="autoZero"/>
        <c:auto val="1"/>
        <c:lblOffset val="100"/>
        <c:baseTimeUnit val="days"/>
        <c:majorUnit val="6"/>
        <c:majorTimeUnit val="months"/>
      </c:dateAx>
      <c:valAx>
        <c:axId val="85772928"/>
        <c:scaling>
          <c:orientation val="minMax"/>
          <c:max val="18000000"/>
          <c:min val="0"/>
        </c:scaling>
        <c:delete val="0"/>
        <c:axPos val="l"/>
        <c:majorGridlines/>
        <c:numFmt formatCode="#,##0" sourceLinked="0"/>
        <c:majorTickMark val="out"/>
        <c:minorTickMark val="none"/>
        <c:tickLblPos val="nextTo"/>
        <c:crossAx val="85771392"/>
        <c:crosses val="autoZero"/>
        <c:crossBetween val="midCat"/>
        <c:dispUnits>
          <c:builtInUnit val="millions"/>
          <c:dispUnitsLbl>
            <c:layout/>
            <c:tx>
              <c:rich>
                <a:bodyPr/>
                <a:lstStyle/>
                <a:p>
                  <a:pPr>
                    <a:defRPr b="0"/>
                  </a:pPr>
                  <a:r>
                    <a:rPr lang="en-US" b="0"/>
                    <a:t>Millions of Bank Florins</a:t>
                  </a:r>
                </a:p>
              </c:rich>
            </c:tx>
          </c:dispUnitsLbl>
        </c:dispUnits>
      </c:valAx>
    </c:plotArea>
    <c:legend>
      <c:legendPos val="b"/>
      <c:layout/>
      <c:overlay val="0"/>
    </c:legend>
    <c:plotVisOnly val="1"/>
    <c:dispBlanksAs val="gap"/>
    <c:showDLblsOverMax val="0"/>
  </c:chart>
  <c:spPr>
    <a:ln>
      <a:noFill/>
    </a:ln>
  </c:spPr>
  <c:txPr>
    <a:bodyPr/>
    <a:lstStyle/>
    <a:p>
      <a:pPr>
        <a:defRPr sz="1800">
          <a:latin typeface="Times New Roman" pitchFamily="18" charset="0"/>
          <a:cs typeface="Times New Roman" pitchFamily="18" charset="0"/>
        </a:defRPr>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F0526E4-ABC7-40C1-98DE-63F0EDBBC390}" type="doc">
      <dgm:prSet loTypeId="urn:microsoft.com/office/officeart/2005/8/layout/cycle5" loCatId="cycle" qsTypeId="urn:microsoft.com/office/officeart/2005/8/quickstyle/simple1" qsCatId="simple" csTypeId="urn:microsoft.com/office/officeart/2005/8/colors/accent1_2" csCatId="accent1" phldr="1"/>
      <dgm:spPr/>
      <dgm:t>
        <a:bodyPr/>
        <a:lstStyle/>
        <a:p>
          <a:endParaRPr lang="en-US"/>
        </a:p>
      </dgm:t>
    </dgm:pt>
    <dgm:pt modelId="{E6B68F13-E625-4A42-82AA-010BCCFB96BB}">
      <dgm:prSet phldrT="[Text]"/>
      <dgm:spPr>
        <a:noFill/>
        <a:ln>
          <a:solidFill>
            <a:schemeClr val="tx1"/>
          </a:solidFill>
        </a:ln>
      </dgm:spPr>
      <dgm:t>
        <a:bodyPr/>
        <a:lstStyle/>
        <a:p>
          <a:r>
            <a:rPr lang="en-US" dirty="0" smtClean="0">
              <a:solidFill>
                <a:schemeClr val="tx1"/>
              </a:solidFill>
              <a:latin typeface="Times New Roman" pitchFamily="18" charset="0"/>
              <a:cs typeface="Times New Roman" pitchFamily="18" charset="0"/>
            </a:rPr>
            <a:t>Inflationary Monetary Policy</a:t>
          </a:r>
          <a:endParaRPr lang="en-US" dirty="0">
            <a:solidFill>
              <a:schemeClr val="tx1"/>
            </a:solidFill>
            <a:latin typeface="Times New Roman" pitchFamily="18" charset="0"/>
            <a:cs typeface="Times New Roman" pitchFamily="18" charset="0"/>
          </a:endParaRPr>
        </a:p>
      </dgm:t>
    </dgm:pt>
    <dgm:pt modelId="{9478D39F-2245-4CA4-8C8E-1A22845A5480}" type="parTrans" cxnId="{5C21645C-54AA-4D9E-A6DF-EF7E5F4AD48E}">
      <dgm:prSet/>
      <dgm:spPr/>
      <dgm:t>
        <a:bodyPr/>
        <a:lstStyle/>
        <a:p>
          <a:endParaRPr lang="en-US"/>
        </a:p>
      </dgm:t>
    </dgm:pt>
    <dgm:pt modelId="{EF66509D-E315-4CDC-81C7-0FBEAD99D475}" type="sibTrans" cxnId="{5C21645C-54AA-4D9E-A6DF-EF7E5F4AD48E}">
      <dgm:prSet/>
      <dgm:spPr>
        <a:ln w="38100"/>
      </dgm:spPr>
      <dgm:t>
        <a:bodyPr/>
        <a:lstStyle/>
        <a:p>
          <a:endParaRPr lang="en-US"/>
        </a:p>
      </dgm:t>
    </dgm:pt>
    <dgm:pt modelId="{C492938D-906D-4786-BBD0-BE0C05E92DB5}">
      <dgm:prSet phldrT="[Text]"/>
      <dgm:spPr>
        <a:noFill/>
        <a:ln>
          <a:solidFill>
            <a:schemeClr val="tx1"/>
          </a:solidFill>
        </a:ln>
      </dgm:spPr>
      <dgm:t>
        <a:bodyPr/>
        <a:lstStyle/>
        <a:p>
          <a:r>
            <a:rPr lang="en-US" dirty="0" smtClean="0">
              <a:solidFill>
                <a:schemeClr val="tx1"/>
              </a:solidFill>
              <a:latin typeface="Times New Roman" pitchFamily="18" charset="0"/>
              <a:cs typeface="Times New Roman" pitchFamily="18" charset="0"/>
            </a:rPr>
            <a:t>Loss of credibility</a:t>
          </a:r>
          <a:endParaRPr lang="en-US" dirty="0">
            <a:solidFill>
              <a:schemeClr val="tx1"/>
            </a:solidFill>
            <a:latin typeface="Times New Roman" pitchFamily="18" charset="0"/>
            <a:cs typeface="Times New Roman" pitchFamily="18" charset="0"/>
          </a:endParaRPr>
        </a:p>
      </dgm:t>
    </dgm:pt>
    <dgm:pt modelId="{5162BD45-0E27-47C6-8431-A1B46C2CAAD5}" type="parTrans" cxnId="{41C6B90C-CFD6-4D8D-9470-AA0036FFC8D2}">
      <dgm:prSet/>
      <dgm:spPr/>
      <dgm:t>
        <a:bodyPr/>
        <a:lstStyle/>
        <a:p>
          <a:endParaRPr lang="en-US"/>
        </a:p>
      </dgm:t>
    </dgm:pt>
    <dgm:pt modelId="{A291D6C8-8476-4F57-9A76-2B796B49FA29}" type="sibTrans" cxnId="{41C6B90C-CFD6-4D8D-9470-AA0036FFC8D2}">
      <dgm:prSet/>
      <dgm:spPr>
        <a:ln w="38100">
          <a:noFill/>
        </a:ln>
      </dgm:spPr>
      <dgm:t>
        <a:bodyPr/>
        <a:lstStyle/>
        <a:p>
          <a:endParaRPr lang="en-US"/>
        </a:p>
      </dgm:t>
    </dgm:pt>
    <dgm:pt modelId="{607689A3-1596-4984-B925-C6F7C7D86328}">
      <dgm:prSet/>
      <dgm:spPr>
        <a:noFill/>
        <a:ln>
          <a:solidFill>
            <a:schemeClr val="tx1"/>
          </a:solidFill>
        </a:ln>
      </dgm:spPr>
      <dgm:t>
        <a:bodyPr/>
        <a:lstStyle/>
        <a:p>
          <a:r>
            <a:rPr lang="en-US" dirty="0" smtClean="0">
              <a:solidFill>
                <a:schemeClr val="tx1"/>
              </a:solidFill>
              <a:latin typeface="Times New Roman" pitchFamily="18" charset="0"/>
              <a:cs typeface="Times New Roman" pitchFamily="18" charset="0"/>
            </a:rPr>
            <a:t>Insufficient Revenue relative to Negative Capital</a:t>
          </a:r>
          <a:endParaRPr lang="en-US" dirty="0">
            <a:solidFill>
              <a:schemeClr val="tx1"/>
            </a:solidFill>
            <a:latin typeface="Times New Roman" pitchFamily="18" charset="0"/>
            <a:cs typeface="Times New Roman" pitchFamily="18" charset="0"/>
          </a:endParaRPr>
        </a:p>
      </dgm:t>
    </dgm:pt>
    <dgm:pt modelId="{758396EB-7B25-4F87-B219-4053557EC7F2}" type="parTrans" cxnId="{5D914CBA-7DDD-4715-933D-4B932554E75A}">
      <dgm:prSet/>
      <dgm:spPr/>
      <dgm:t>
        <a:bodyPr/>
        <a:lstStyle/>
        <a:p>
          <a:endParaRPr lang="en-US"/>
        </a:p>
      </dgm:t>
    </dgm:pt>
    <dgm:pt modelId="{B47F9989-CD71-4F4D-9DC3-32333E5646E5}" type="sibTrans" cxnId="{5D914CBA-7DDD-4715-933D-4B932554E75A}">
      <dgm:prSet/>
      <dgm:spPr>
        <a:ln w="38100">
          <a:solidFill>
            <a:schemeClr val="tx1"/>
          </a:solidFill>
        </a:ln>
      </dgm:spPr>
      <dgm:t>
        <a:bodyPr/>
        <a:lstStyle/>
        <a:p>
          <a:endParaRPr lang="en-US"/>
        </a:p>
      </dgm:t>
    </dgm:pt>
    <dgm:pt modelId="{CAD686D9-4BA3-4A43-BC66-09FBE5CC7AB5}" type="pres">
      <dgm:prSet presAssocID="{DF0526E4-ABC7-40C1-98DE-63F0EDBBC390}" presName="cycle" presStyleCnt="0">
        <dgm:presLayoutVars>
          <dgm:dir/>
          <dgm:resizeHandles val="exact"/>
        </dgm:presLayoutVars>
      </dgm:prSet>
      <dgm:spPr/>
      <dgm:t>
        <a:bodyPr/>
        <a:lstStyle/>
        <a:p>
          <a:endParaRPr lang="en-US"/>
        </a:p>
      </dgm:t>
    </dgm:pt>
    <dgm:pt modelId="{4894F8D6-5F60-438B-A187-9954AE13EF51}" type="pres">
      <dgm:prSet presAssocID="{E6B68F13-E625-4A42-82AA-010BCCFB96BB}" presName="node" presStyleLbl="node1" presStyleIdx="0" presStyleCnt="3">
        <dgm:presLayoutVars>
          <dgm:bulletEnabled val="1"/>
        </dgm:presLayoutVars>
      </dgm:prSet>
      <dgm:spPr/>
      <dgm:t>
        <a:bodyPr/>
        <a:lstStyle/>
        <a:p>
          <a:endParaRPr lang="en-US"/>
        </a:p>
      </dgm:t>
    </dgm:pt>
    <dgm:pt modelId="{E231DBB0-6CF2-45FD-BF41-A1CBD7B7DBF2}" type="pres">
      <dgm:prSet presAssocID="{E6B68F13-E625-4A42-82AA-010BCCFB96BB}" presName="spNode" presStyleCnt="0"/>
      <dgm:spPr/>
    </dgm:pt>
    <dgm:pt modelId="{0DDE0105-766B-4A5B-940F-A1B98F7E1AB0}" type="pres">
      <dgm:prSet presAssocID="{EF66509D-E315-4CDC-81C7-0FBEAD99D475}" presName="sibTrans" presStyleLbl="sibTrans1D1" presStyleIdx="0" presStyleCnt="3"/>
      <dgm:spPr/>
      <dgm:t>
        <a:bodyPr/>
        <a:lstStyle/>
        <a:p>
          <a:endParaRPr lang="en-US"/>
        </a:p>
      </dgm:t>
    </dgm:pt>
    <dgm:pt modelId="{FF03CAAC-5CE0-40BD-BF8C-F99DE43D6F59}" type="pres">
      <dgm:prSet presAssocID="{C492938D-906D-4786-BBD0-BE0C05E92DB5}" presName="node" presStyleLbl="node1" presStyleIdx="1" presStyleCnt="3">
        <dgm:presLayoutVars>
          <dgm:bulletEnabled val="1"/>
        </dgm:presLayoutVars>
      </dgm:prSet>
      <dgm:spPr/>
      <dgm:t>
        <a:bodyPr/>
        <a:lstStyle/>
        <a:p>
          <a:endParaRPr lang="en-US"/>
        </a:p>
      </dgm:t>
    </dgm:pt>
    <dgm:pt modelId="{39EFE75D-07C6-4A52-B04E-BE9D240B0F9C}" type="pres">
      <dgm:prSet presAssocID="{C492938D-906D-4786-BBD0-BE0C05E92DB5}" presName="spNode" presStyleCnt="0"/>
      <dgm:spPr/>
    </dgm:pt>
    <dgm:pt modelId="{A0208F6C-AA7E-4014-9B0F-661C9A3DC29D}" type="pres">
      <dgm:prSet presAssocID="{A291D6C8-8476-4F57-9A76-2B796B49FA29}" presName="sibTrans" presStyleLbl="sibTrans1D1" presStyleIdx="1" presStyleCnt="3"/>
      <dgm:spPr/>
      <dgm:t>
        <a:bodyPr/>
        <a:lstStyle/>
        <a:p>
          <a:endParaRPr lang="en-US"/>
        </a:p>
      </dgm:t>
    </dgm:pt>
    <dgm:pt modelId="{416D26CC-439E-487A-9E5D-E1829B0EFD55}" type="pres">
      <dgm:prSet presAssocID="{607689A3-1596-4984-B925-C6F7C7D86328}" presName="node" presStyleLbl="node1" presStyleIdx="2" presStyleCnt="3">
        <dgm:presLayoutVars>
          <dgm:bulletEnabled val="1"/>
        </dgm:presLayoutVars>
      </dgm:prSet>
      <dgm:spPr/>
      <dgm:t>
        <a:bodyPr/>
        <a:lstStyle/>
        <a:p>
          <a:endParaRPr lang="en-US"/>
        </a:p>
      </dgm:t>
    </dgm:pt>
    <dgm:pt modelId="{BC580042-64FA-405C-80F3-E8735F29FE87}" type="pres">
      <dgm:prSet presAssocID="{607689A3-1596-4984-B925-C6F7C7D86328}" presName="spNode" presStyleCnt="0"/>
      <dgm:spPr/>
    </dgm:pt>
    <dgm:pt modelId="{FC729390-8083-4FA4-85B7-D3B31D924B57}" type="pres">
      <dgm:prSet presAssocID="{B47F9989-CD71-4F4D-9DC3-32333E5646E5}" presName="sibTrans" presStyleLbl="sibTrans1D1" presStyleIdx="2" presStyleCnt="3"/>
      <dgm:spPr/>
      <dgm:t>
        <a:bodyPr/>
        <a:lstStyle/>
        <a:p>
          <a:endParaRPr lang="en-US"/>
        </a:p>
      </dgm:t>
    </dgm:pt>
  </dgm:ptLst>
  <dgm:cxnLst>
    <dgm:cxn modelId="{41C6B90C-CFD6-4D8D-9470-AA0036FFC8D2}" srcId="{DF0526E4-ABC7-40C1-98DE-63F0EDBBC390}" destId="{C492938D-906D-4786-BBD0-BE0C05E92DB5}" srcOrd="1" destOrd="0" parTransId="{5162BD45-0E27-47C6-8431-A1B46C2CAAD5}" sibTransId="{A291D6C8-8476-4F57-9A76-2B796B49FA29}"/>
    <dgm:cxn modelId="{9E4330FB-716C-4038-800B-2DC0DBFAE2BB}" type="presOf" srcId="{607689A3-1596-4984-B925-C6F7C7D86328}" destId="{416D26CC-439E-487A-9E5D-E1829B0EFD55}" srcOrd="0" destOrd="0" presId="urn:microsoft.com/office/officeart/2005/8/layout/cycle5"/>
    <dgm:cxn modelId="{5D914CBA-7DDD-4715-933D-4B932554E75A}" srcId="{DF0526E4-ABC7-40C1-98DE-63F0EDBBC390}" destId="{607689A3-1596-4984-B925-C6F7C7D86328}" srcOrd="2" destOrd="0" parTransId="{758396EB-7B25-4F87-B219-4053557EC7F2}" sibTransId="{B47F9989-CD71-4F4D-9DC3-32333E5646E5}"/>
    <dgm:cxn modelId="{0A82E19A-3084-4FB4-9008-8B6762FC17F8}" type="presOf" srcId="{EF66509D-E315-4CDC-81C7-0FBEAD99D475}" destId="{0DDE0105-766B-4A5B-940F-A1B98F7E1AB0}" srcOrd="0" destOrd="0" presId="urn:microsoft.com/office/officeart/2005/8/layout/cycle5"/>
    <dgm:cxn modelId="{CF63F242-0081-4D98-8092-043470EC8818}" type="presOf" srcId="{C492938D-906D-4786-BBD0-BE0C05E92DB5}" destId="{FF03CAAC-5CE0-40BD-BF8C-F99DE43D6F59}" srcOrd="0" destOrd="0" presId="urn:microsoft.com/office/officeart/2005/8/layout/cycle5"/>
    <dgm:cxn modelId="{9FAD6544-2679-477C-BB67-7FD8051CDCD0}" type="presOf" srcId="{B47F9989-CD71-4F4D-9DC3-32333E5646E5}" destId="{FC729390-8083-4FA4-85B7-D3B31D924B57}" srcOrd="0" destOrd="0" presId="urn:microsoft.com/office/officeart/2005/8/layout/cycle5"/>
    <dgm:cxn modelId="{43F7392C-AB66-4F52-8865-C2A6283CFC8C}" type="presOf" srcId="{DF0526E4-ABC7-40C1-98DE-63F0EDBBC390}" destId="{CAD686D9-4BA3-4A43-BC66-09FBE5CC7AB5}" srcOrd="0" destOrd="0" presId="urn:microsoft.com/office/officeart/2005/8/layout/cycle5"/>
    <dgm:cxn modelId="{5C21645C-54AA-4D9E-A6DF-EF7E5F4AD48E}" srcId="{DF0526E4-ABC7-40C1-98DE-63F0EDBBC390}" destId="{E6B68F13-E625-4A42-82AA-010BCCFB96BB}" srcOrd="0" destOrd="0" parTransId="{9478D39F-2245-4CA4-8C8E-1A22845A5480}" sibTransId="{EF66509D-E315-4CDC-81C7-0FBEAD99D475}"/>
    <dgm:cxn modelId="{FF37C0C5-5F19-44F4-9730-722332C88717}" type="presOf" srcId="{A291D6C8-8476-4F57-9A76-2B796B49FA29}" destId="{A0208F6C-AA7E-4014-9B0F-661C9A3DC29D}" srcOrd="0" destOrd="0" presId="urn:microsoft.com/office/officeart/2005/8/layout/cycle5"/>
    <dgm:cxn modelId="{5AF6DBA2-7C11-422A-B78A-693C42C13458}" type="presOf" srcId="{E6B68F13-E625-4A42-82AA-010BCCFB96BB}" destId="{4894F8D6-5F60-438B-A187-9954AE13EF51}" srcOrd="0" destOrd="0" presId="urn:microsoft.com/office/officeart/2005/8/layout/cycle5"/>
    <dgm:cxn modelId="{24081E75-3F77-4F37-B0B8-D36CE3A6243E}" type="presParOf" srcId="{CAD686D9-4BA3-4A43-BC66-09FBE5CC7AB5}" destId="{4894F8D6-5F60-438B-A187-9954AE13EF51}" srcOrd="0" destOrd="0" presId="urn:microsoft.com/office/officeart/2005/8/layout/cycle5"/>
    <dgm:cxn modelId="{26EFD755-AE63-4F61-9EA4-8CF642581DFA}" type="presParOf" srcId="{CAD686D9-4BA3-4A43-BC66-09FBE5CC7AB5}" destId="{E231DBB0-6CF2-45FD-BF41-A1CBD7B7DBF2}" srcOrd="1" destOrd="0" presId="urn:microsoft.com/office/officeart/2005/8/layout/cycle5"/>
    <dgm:cxn modelId="{8A6340E0-4CFF-45AC-95EB-8F8B936A4B52}" type="presParOf" srcId="{CAD686D9-4BA3-4A43-BC66-09FBE5CC7AB5}" destId="{0DDE0105-766B-4A5B-940F-A1B98F7E1AB0}" srcOrd="2" destOrd="0" presId="urn:microsoft.com/office/officeart/2005/8/layout/cycle5"/>
    <dgm:cxn modelId="{15298F01-A5CD-4C7C-997A-5DB26CBFA4FE}" type="presParOf" srcId="{CAD686D9-4BA3-4A43-BC66-09FBE5CC7AB5}" destId="{FF03CAAC-5CE0-40BD-BF8C-F99DE43D6F59}" srcOrd="3" destOrd="0" presId="urn:microsoft.com/office/officeart/2005/8/layout/cycle5"/>
    <dgm:cxn modelId="{E2FA293E-3C68-476F-AF2C-E1D176506B52}" type="presParOf" srcId="{CAD686D9-4BA3-4A43-BC66-09FBE5CC7AB5}" destId="{39EFE75D-07C6-4A52-B04E-BE9D240B0F9C}" srcOrd="4" destOrd="0" presId="urn:microsoft.com/office/officeart/2005/8/layout/cycle5"/>
    <dgm:cxn modelId="{D32D8599-D6BD-4D44-A763-C27674525551}" type="presParOf" srcId="{CAD686D9-4BA3-4A43-BC66-09FBE5CC7AB5}" destId="{A0208F6C-AA7E-4014-9B0F-661C9A3DC29D}" srcOrd="5" destOrd="0" presId="urn:microsoft.com/office/officeart/2005/8/layout/cycle5"/>
    <dgm:cxn modelId="{7100F52A-760B-4412-A4BB-ACF7688D8B81}" type="presParOf" srcId="{CAD686D9-4BA3-4A43-BC66-09FBE5CC7AB5}" destId="{416D26CC-439E-487A-9E5D-E1829B0EFD55}" srcOrd="6" destOrd="0" presId="urn:microsoft.com/office/officeart/2005/8/layout/cycle5"/>
    <dgm:cxn modelId="{7B07CBAF-4F88-4838-84CB-6039EB2F3B1E}" type="presParOf" srcId="{CAD686D9-4BA3-4A43-BC66-09FBE5CC7AB5}" destId="{BC580042-64FA-405C-80F3-E8735F29FE87}" srcOrd="7" destOrd="0" presId="urn:microsoft.com/office/officeart/2005/8/layout/cycle5"/>
    <dgm:cxn modelId="{FAE7EECE-01E9-4F31-8473-C112A48354E6}" type="presParOf" srcId="{CAD686D9-4BA3-4A43-BC66-09FBE5CC7AB5}" destId="{FC729390-8083-4FA4-85B7-D3B31D924B57}" srcOrd="8" destOrd="0" presId="urn:microsoft.com/office/officeart/2005/8/layout/cycle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94F8D6-5F60-438B-A187-9954AE13EF51}">
      <dsp:nvSpPr>
        <dsp:cNvPr id="0" name=""/>
        <dsp:cNvSpPr/>
      </dsp:nvSpPr>
      <dsp:spPr>
        <a:xfrm>
          <a:off x="2116335" y="1372"/>
          <a:ext cx="1863328" cy="1211163"/>
        </a:xfrm>
        <a:prstGeom prst="roundRect">
          <a:avLst/>
        </a:prstGeom>
        <a:no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solidFill>
                <a:schemeClr val="tx1"/>
              </a:solidFill>
              <a:latin typeface="Times New Roman" pitchFamily="18" charset="0"/>
              <a:cs typeface="Times New Roman" pitchFamily="18" charset="0"/>
            </a:rPr>
            <a:t>Inflationary Monetary Policy</a:t>
          </a:r>
          <a:endParaRPr lang="en-US" sz="1800" kern="1200" dirty="0">
            <a:solidFill>
              <a:schemeClr val="tx1"/>
            </a:solidFill>
            <a:latin typeface="Times New Roman" pitchFamily="18" charset="0"/>
            <a:cs typeface="Times New Roman" pitchFamily="18" charset="0"/>
          </a:endParaRPr>
        </a:p>
      </dsp:txBody>
      <dsp:txXfrm>
        <a:off x="2175459" y="60496"/>
        <a:ext cx="1745080" cy="1092915"/>
      </dsp:txXfrm>
    </dsp:sp>
    <dsp:sp modelId="{0DDE0105-766B-4A5B-940F-A1B98F7E1AB0}">
      <dsp:nvSpPr>
        <dsp:cNvPr id="0" name=""/>
        <dsp:cNvSpPr/>
      </dsp:nvSpPr>
      <dsp:spPr>
        <a:xfrm>
          <a:off x="1431963" y="606954"/>
          <a:ext cx="3232073" cy="3232073"/>
        </a:xfrm>
        <a:custGeom>
          <a:avLst/>
          <a:gdLst/>
          <a:ahLst/>
          <a:cxnLst/>
          <a:rect l="0" t="0" r="0" b="0"/>
          <a:pathLst>
            <a:path>
              <a:moveTo>
                <a:pt x="2798080" y="514062"/>
              </a:moveTo>
              <a:arcTo wR="1616036" hR="1616036" stAng="19020466" swAng="2303174"/>
            </a:path>
          </a:pathLst>
        </a:custGeom>
        <a:noFill/>
        <a:ln w="38100" cap="flat" cmpd="sng" algn="ctr">
          <a:solidFill>
            <a:scrgbClr r="0" g="0" b="0">
              <a:shade val="95000"/>
              <a:satMod val="105000"/>
            </a:scrgbClr>
          </a:solidFill>
          <a:prstDash val="solid"/>
          <a:tailEnd type="arrow"/>
        </a:ln>
        <a:effectLst/>
      </dsp:spPr>
      <dsp:style>
        <a:lnRef idx="1">
          <a:scrgbClr r="0" g="0" b="0"/>
        </a:lnRef>
        <a:fillRef idx="0">
          <a:scrgbClr r="0" g="0" b="0"/>
        </a:fillRef>
        <a:effectRef idx="0">
          <a:scrgbClr r="0" g="0" b="0"/>
        </a:effectRef>
        <a:fontRef idx="minor"/>
      </dsp:style>
    </dsp:sp>
    <dsp:sp modelId="{FF03CAAC-5CE0-40BD-BF8C-F99DE43D6F59}">
      <dsp:nvSpPr>
        <dsp:cNvPr id="0" name=""/>
        <dsp:cNvSpPr/>
      </dsp:nvSpPr>
      <dsp:spPr>
        <a:xfrm>
          <a:off x="3515864" y="2425427"/>
          <a:ext cx="1863328" cy="1211163"/>
        </a:xfrm>
        <a:prstGeom prst="roundRect">
          <a:avLst/>
        </a:prstGeom>
        <a:no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solidFill>
                <a:schemeClr val="tx1"/>
              </a:solidFill>
              <a:latin typeface="Times New Roman" pitchFamily="18" charset="0"/>
              <a:cs typeface="Times New Roman" pitchFamily="18" charset="0"/>
            </a:rPr>
            <a:t>Loss of credibility</a:t>
          </a:r>
          <a:endParaRPr lang="en-US" sz="1800" kern="1200" dirty="0">
            <a:solidFill>
              <a:schemeClr val="tx1"/>
            </a:solidFill>
            <a:latin typeface="Times New Roman" pitchFamily="18" charset="0"/>
            <a:cs typeface="Times New Roman" pitchFamily="18" charset="0"/>
          </a:endParaRPr>
        </a:p>
      </dsp:txBody>
      <dsp:txXfrm>
        <a:off x="3574988" y="2484551"/>
        <a:ext cx="1745080" cy="1092915"/>
      </dsp:txXfrm>
    </dsp:sp>
    <dsp:sp modelId="{A0208F6C-AA7E-4014-9B0F-661C9A3DC29D}">
      <dsp:nvSpPr>
        <dsp:cNvPr id="0" name=""/>
        <dsp:cNvSpPr/>
      </dsp:nvSpPr>
      <dsp:spPr>
        <a:xfrm>
          <a:off x="1431963" y="606954"/>
          <a:ext cx="3232073" cy="3232073"/>
        </a:xfrm>
        <a:custGeom>
          <a:avLst/>
          <a:gdLst/>
          <a:ahLst/>
          <a:cxnLst/>
          <a:rect l="0" t="0" r="0" b="0"/>
          <a:pathLst>
            <a:path>
              <a:moveTo>
                <a:pt x="2112207" y="3154018"/>
              </a:moveTo>
              <a:arcTo wR="1616036" hR="1616036" stAng="4327182" swAng="2145637"/>
            </a:path>
          </a:pathLst>
        </a:custGeom>
        <a:noFill/>
        <a:ln w="38100" cap="flat" cmpd="sng" algn="ctr">
          <a:noFill/>
          <a:prstDash val="solid"/>
          <a:tailEnd type="arrow"/>
        </a:ln>
        <a:effectLst/>
      </dsp:spPr>
      <dsp:style>
        <a:lnRef idx="1">
          <a:scrgbClr r="0" g="0" b="0"/>
        </a:lnRef>
        <a:fillRef idx="0">
          <a:scrgbClr r="0" g="0" b="0"/>
        </a:fillRef>
        <a:effectRef idx="0">
          <a:scrgbClr r="0" g="0" b="0"/>
        </a:effectRef>
        <a:fontRef idx="minor"/>
      </dsp:style>
    </dsp:sp>
    <dsp:sp modelId="{416D26CC-439E-487A-9E5D-E1829B0EFD55}">
      <dsp:nvSpPr>
        <dsp:cNvPr id="0" name=""/>
        <dsp:cNvSpPr/>
      </dsp:nvSpPr>
      <dsp:spPr>
        <a:xfrm>
          <a:off x="716807" y="2425427"/>
          <a:ext cx="1863328" cy="1211163"/>
        </a:xfrm>
        <a:prstGeom prst="roundRect">
          <a:avLst/>
        </a:prstGeom>
        <a:no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solidFill>
                <a:schemeClr val="tx1"/>
              </a:solidFill>
              <a:latin typeface="Times New Roman" pitchFamily="18" charset="0"/>
              <a:cs typeface="Times New Roman" pitchFamily="18" charset="0"/>
            </a:rPr>
            <a:t>Insufficient Revenue relative to Negative Capital</a:t>
          </a:r>
          <a:endParaRPr lang="en-US" sz="1800" kern="1200" dirty="0">
            <a:solidFill>
              <a:schemeClr val="tx1"/>
            </a:solidFill>
            <a:latin typeface="Times New Roman" pitchFamily="18" charset="0"/>
            <a:cs typeface="Times New Roman" pitchFamily="18" charset="0"/>
          </a:endParaRPr>
        </a:p>
      </dsp:txBody>
      <dsp:txXfrm>
        <a:off x="775931" y="2484551"/>
        <a:ext cx="1745080" cy="1092915"/>
      </dsp:txXfrm>
    </dsp:sp>
    <dsp:sp modelId="{FC729390-8083-4FA4-85B7-D3B31D924B57}">
      <dsp:nvSpPr>
        <dsp:cNvPr id="0" name=""/>
        <dsp:cNvSpPr/>
      </dsp:nvSpPr>
      <dsp:spPr>
        <a:xfrm>
          <a:off x="1431963" y="606954"/>
          <a:ext cx="3232073" cy="3232073"/>
        </a:xfrm>
        <a:custGeom>
          <a:avLst/>
          <a:gdLst/>
          <a:ahLst/>
          <a:cxnLst/>
          <a:rect l="0" t="0" r="0" b="0"/>
          <a:pathLst>
            <a:path>
              <a:moveTo>
                <a:pt x="5219" y="1486263"/>
              </a:moveTo>
              <a:arcTo wR="1616036" hR="1616036" stAng="11076360" swAng="2303174"/>
            </a:path>
          </a:pathLst>
        </a:custGeom>
        <a:noFill/>
        <a:ln w="38100" cap="flat" cmpd="sng" algn="ctr">
          <a:solidFill>
            <a:schemeClr val="tx1"/>
          </a:solidFill>
          <a:prstDash val="solid"/>
          <a:tailEnd type="arrow"/>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0.33673</cdr:x>
      <cdr:y>0.03225</cdr:y>
    </cdr:from>
    <cdr:to>
      <cdr:x>0.33673</cdr:x>
      <cdr:y>0.74177</cdr:y>
    </cdr:to>
    <cdr:cxnSp macro="">
      <cdr:nvCxnSpPr>
        <cdr:cNvPr id="2" name="Straight Connector 1"/>
        <cdr:cNvCxnSpPr/>
      </cdr:nvCxnSpPr>
      <cdr:spPr>
        <a:xfrm xmlns:a="http://schemas.openxmlformats.org/drawingml/2006/main" flipV="1">
          <a:off x="2514600" y="152400"/>
          <a:ext cx="0" cy="3352800"/>
        </a:xfrm>
        <a:prstGeom xmlns:a="http://schemas.openxmlformats.org/drawingml/2006/main" prst="line">
          <a:avLst/>
        </a:prstGeom>
        <a:ln xmlns:a="http://schemas.openxmlformats.org/drawingml/2006/main" w="15875">
          <a:solidFill>
            <a:schemeClr val="accent6"/>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C2ECC05-D10A-45ED-AB40-1D6B133AD5FA}" type="datetimeFigureOut">
              <a:rPr lang="en-US" smtClean="0"/>
              <a:t>6/21/2013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863B42-5A08-47B0-98F7-BAE70E31B0CF}" type="slidenum">
              <a:rPr lang="en-US" smtClean="0"/>
              <a:t>‹#›</a:t>
            </a:fld>
            <a:endParaRPr lang="en-US"/>
          </a:p>
        </p:txBody>
      </p:sp>
    </p:spTree>
    <p:extLst>
      <p:ext uri="{BB962C8B-B14F-4D97-AF65-F5344CB8AC3E}">
        <p14:creationId xmlns:p14="http://schemas.microsoft.com/office/powerpoint/2010/main" val="9317124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C2ECC05-D10A-45ED-AB40-1D6B133AD5FA}" type="datetimeFigureOut">
              <a:rPr lang="en-US" smtClean="0"/>
              <a:t>6/21/2013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863B42-5A08-47B0-98F7-BAE70E31B0CF}" type="slidenum">
              <a:rPr lang="en-US" smtClean="0"/>
              <a:t>‹#›</a:t>
            </a:fld>
            <a:endParaRPr lang="en-US"/>
          </a:p>
        </p:txBody>
      </p:sp>
    </p:spTree>
    <p:extLst>
      <p:ext uri="{BB962C8B-B14F-4D97-AF65-F5344CB8AC3E}">
        <p14:creationId xmlns:p14="http://schemas.microsoft.com/office/powerpoint/2010/main" val="41883412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C2ECC05-D10A-45ED-AB40-1D6B133AD5FA}" type="datetimeFigureOut">
              <a:rPr lang="en-US" smtClean="0"/>
              <a:t>6/21/2013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863B42-5A08-47B0-98F7-BAE70E31B0CF}" type="slidenum">
              <a:rPr lang="en-US" smtClean="0"/>
              <a:t>‹#›</a:t>
            </a:fld>
            <a:endParaRPr lang="en-US"/>
          </a:p>
        </p:txBody>
      </p:sp>
    </p:spTree>
    <p:extLst>
      <p:ext uri="{BB962C8B-B14F-4D97-AF65-F5344CB8AC3E}">
        <p14:creationId xmlns:p14="http://schemas.microsoft.com/office/powerpoint/2010/main" val="21201417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C2ECC05-D10A-45ED-AB40-1D6B133AD5FA}" type="datetimeFigureOut">
              <a:rPr lang="en-US" smtClean="0"/>
              <a:t>6/21/2013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863B42-5A08-47B0-98F7-BAE70E31B0CF}" type="slidenum">
              <a:rPr lang="en-US" smtClean="0"/>
              <a:t>‹#›</a:t>
            </a:fld>
            <a:endParaRPr lang="en-US"/>
          </a:p>
        </p:txBody>
      </p:sp>
    </p:spTree>
    <p:extLst>
      <p:ext uri="{BB962C8B-B14F-4D97-AF65-F5344CB8AC3E}">
        <p14:creationId xmlns:p14="http://schemas.microsoft.com/office/powerpoint/2010/main" val="25750546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C2ECC05-D10A-45ED-AB40-1D6B133AD5FA}" type="datetimeFigureOut">
              <a:rPr lang="en-US" smtClean="0"/>
              <a:t>6/21/2013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863B42-5A08-47B0-98F7-BAE70E31B0CF}" type="slidenum">
              <a:rPr lang="en-US" smtClean="0"/>
              <a:t>‹#›</a:t>
            </a:fld>
            <a:endParaRPr lang="en-US"/>
          </a:p>
        </p:txBody>
      </p:sp>
    </p:spTree>
    <p:extLst>
      <p:ext uri="{BB962C8B-B14F-4D97-AF65-F5344CB8AC3E}">
        <p14:creationId xmlns:p14="http://schemas.microsoft.com/office/powerpoint/2010/main" val="1851234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C2ECC05-D10A-45ED-AB40-1D6B133AD5FA}" type="datetimeFigureOut">
              <a:rPr lang="en-US" smtClean="0"/>
              <a:t>6/21/2013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863B42-5A08-47B0-98F7-BAE70E31B0CF}" type="slidenum">
              <a:rPr lang="en-US" smtClean="0"/>
              <a:t>‹#›</a:t>
            </a:fld>
            <a:endParaRPr lang="en-US"/>
          </a:p>
        </p:txBody>
      </p:sp>
    </p:spTree>
    <p:extLst>
      <p:ext uri="{BB962C8B-B14F-4D97-AF65-F5344CB8AC3E}">
        <p14:creationId xmlns:p14="http://schemas.microsoft.com/office/powerpoint/2010/main" val="16586197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C2ECC05-D10A-45ED-AB40-1D6B133AD5FA}" type="datetimeFigureOut">
              <a:rPr lang="en-US" smtClean="0"/>
              <a:t>6/21/2013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3863B42-5A08-47B0-98F7-BAE70E31B0CF}" type="slidenum">
              <a:rPr lang="en-US" smtClean="0"/>
              <a:t>‹#›</a:t>
            </a:fld>
            <a:endParaRPr lang="en-US"/>
          </a:p>
        </p:txBody>
      </p:sp>
    </p:spTree>
    <p:extLst>
      <p:ext uri="{BB962C8B-B14F-4D97-AF65-F5344CB8AC3E}">
        <p14:creationId xmlns:p14="http://schemas.microsoft.com/office/powerpoint/2010/main" val="21392480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C2ECC05-D10A-45ED-AB40-1D6B133AD5FA}" type="datetimeFigureOut">
              <a:rPr lang="en-US" smtClean="0"/>
              <a:t>6/21/2013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3863B42-5A08-47B0-98F7-BAE70E31B0CF}" type="slidenum">
              <a:rPr lang="en-US" smtClean="0"/>
              <a:t>‹#›</a:t>
            </a:fld>
            <a:endParaRPr lang="en-US"/>
          </a:p>
        </p:txBody>
      </p:sp>
    </p:spTree>
    <p:extLst>
      <p:ext uri="{BB962C8B-B14F-4D97-AF65-F5344CB8AC3E}">
        <p14:creationId xmlns:p14="http://schemas.microsoft.com/office/powerpoint/2010/main" val="36554364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C2ECC05-D10A-45ED-AB40-1D6B133AD5FA}" type="datetimeFigureOut">
              <a:rPr lang="en-US" smtClean="0"/>
              <a:t>6/21/2013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3863B42-5A08-47B0-98F7-BAE70E31B0CF}" type="slidenum">
              <a:rPr lang="en-US" smtClean="0"/>
              <a:t>‹#›</a:t>
            </a:fld>
            <a:endParaRPr lang="en-US"/>
          </a:p>
        </p:txBody>
      </p:sp>
    </p:spTree>
    <p:extLst>
      <p:ext uri="{BB962C8B-B14F-4D97-AF65-F5344CB8AC3E}">
        <p14:creationId xmlns:p14="http://schemas.microsoft.com/office/powerpoint/2010/main" val="2458190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C2ECC05-D10A-45ED-AB40-1D6B133AD5FA}" type="datetimeFigureOut">
              <a:rPr lang="en-US" smtClean="0"/>
              <a:t>6/21/2013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863B42-5A08-47B0-98F7-BAE70E31B0CF}" type="slidenum">
              <a:rPr lang="en-US" smtClean="0"/>
              <a:t>‹#›</a:t>
            </a:fld>
            <a:endParaRPr lang="en-US"/>
          </a:p>
        </p:txBody>
      </p:sp>
    </p:spTree>
    <p:extLst>
      <p:ext uri="{BB962C8B-B14F-4D97-AF65-F5344CB8AC3E}">
        <p14:creationId xmlns:p14="http://schemas.microsoft.com/office/powerpoint/2010/main" val="21512830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C2ECC05-D10A-45ED-AB40-1D6B133AD5FA}" type="datetimeFigureOut">
              <a:rPr lang="en-US" smtClean="0"/>
              <a:t>6/21/2013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863B42-5A08-47B0-98F7-BAE70E31B0CF}" type="slidenum">
              <a:rPr lang="en-US" smtClean="0"/>
              <a:t>‹#›</a:t>
            </a:fld>
            <a:endParaRPr lang="en-US"/>
          </a:p>
        </p:txBody>
      </p:sp>
    </p:spTree>
    <p:extLst>
      <p:ext uri="{BB962C8B-B14F-4D97-AF65-F5344CB8AC3E}">
        <p14:creationId xmlns:p14="http://schemas.microsoft.com/office/powerpoint/2010/main" val="891507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C2ECC05-D10A-45ED-AB40-1D6B133AD5FA}" type="datetimeFigureOut">
              <a:rPr lang="en-US" smtClean="0"/>
              <a:t>6/21/2013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863B42-5A08-47B0-98F7-BAE70E31B0CF}" type="slidenum">
              <a:rPr lang="en-US" smtClean="0"/>
              <a:t>‹#›</a:t>
            </a:fld>
            <a:endParaRPr lang="en-US"/>
          </a:p>
        </p:txBody>
      </p:sp>
    </p:spTree>
    <p:extLst>
      <p:ext uri="{BB962C8B-B14F-4D97-AF65-F5344CB8AC3E}">
        <p14:creationId xmlns:p14="http://schemas.microsoft.com/office/powerpoint/2010/main" val="22582209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2" Type="http://schemas.openxmlformats.org/officeDocument/2006/relationships/chart" Target="../charts/chart16.xml"/><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2" Type="http://schemas.openxmlformats.org/officeDocument/2006/relationships/chart" Target="../charts/chart17.xml"/><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2" Type="http://schemas.openxmlformats.org/officeDocument/2006/relationships/chart" Target="../charts/chart18.xml"/><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2" Type="http://schemas.openxmlformats.org/officeDocument/2006/relationships/chart" Target="../charts/chart19.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chart" Target="../charts/chart20.xml"/><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685800" y="1143000"/>
            <a:ext cx="7772400" cy="2895600"/>
          </a:xfrm>
        </p:spPr>
        <p:txBody>
          <a:bodyPr>
            <a:normAutofit/>
          </a:bodyPr>
          <a:lstStyle/>
          <a:p>
            <a:r>
              <a:rPr lang="en-US" dirty="0" smtClean="0">
                <a:latin typeface="Times New Roman" pitchFamily="18" charset="0"/>
                <a:cs typeface="Times New Roman" pitchFamily="18" charset="0"/>
              </a:rPr>
              <a:t>Death of a Reserve Currency</a:t>
            </a:r>
            <a:endParaRPr lang="en-US" dirty="0">
              <a:latin typeface="Times New Roman" pitchFamily="18" charset="0"/>
              <a:cs typeface="Times New Roman" pitchFamily="18" charset="0"/>
            </a:endParaRPr>
          </a:p>
        </p:txBody>
      </p:sp>
      <p:sp>
        <p:nvSpPr>
          <p:cNvPr id="4" name="Subtitle 3"/>
          <p:cNvSpPr>
            <a:spLocks noGrp="1"/>
          </p:cNvSpPr>
          <p:nvPr>
            <p:ph type="subTitle" idx="1"/>
          </p:nvPr>
        </p:nvSpPr>
        <p:spPr>
          <a:xfrm>
            <a:off x="1371600" y="4343400"/>
            <a:ext cx="6400800" cy="1752600"/>
          </a:xfrm>
        </p:spPr>
        <p:txBody>
          <a:bodyPr/>
          <a:lstStyle/>
          <a:p>
            <a:r>
              <a:rPr lang="en-US" smtClean="0">
                <a:solidFill>
                  <a:schemeClr val="tx1"/>
                </a:solidFill>
                <a:latin typeface="Times New Roman" pitchFamily="18" charset="0"/>
                <a:cs typeface="Times New Roman" pitchFamily="18" charset="0"/>
              </a:rPr>
              <a:t>Stephen Quinn, TCU</a:t>
            </a:r>
          </a:p>
          <a:p>
            <a:r>
              <a:rPr lang="en-US" smtClean="0">
                <a:solidFill>
                  <a:schemeClr val="tx1"/>
                </a:solidFill>
                <a:latin typeface="Times New Roman" pitchFamily="18" charset="0"/>
                <a:cs typeface="Times New Roman" pitchFamily="18" charset="0"/>
              </a:rPr>
              <a:t>William Roberds, Atlanta FRB</a:t>
            </a:r>
            <a:endParaRPr lang="en-US"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138817903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85800" y="2747962"/>
            <a:ext cx="7772400" cy="1362075"/>
          </a:xfrm>
        </p:spPr>
        <p:txBody>
          <a:bodyPr/>
          <a:lstStyle/>
          <a:p>
            <a:pPr algn="ctr"/>
            <a:r>
              <a:rPr lang="en-US" smtClean="0">
                <a:latin typeface="Times New Roman" pitchFamily="18" charset="0"/>
                <a:cs typeface="Times New Roman" pitchFamily="18" charset="0"/>
              </a:rPr>
              <a:t>1. Negative Capital</a:t>
            </a: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419784197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latin typeface="Times New Roman" pitchFamily="18" charset="0"/>
                <a:cs typeface="Times New Roman" pitchFamily="18" charset="0"/>
              </a:rPr>
              <a:t>Modern Central Bank Balance Sheet</a:t>
            </a:r>
            <a:endParaRPr lang="en-US" dirty="0">
              <a:latin typeface="Times New Roman" pitchFamily="18" charset="0"/>
              <a:cs typeface="Times New Roman" pitchFamily="18" charset="0"/>
            </a:endParaRPr>
          </a:p>
        </p:txBody>
      </p:sp>
      <p:graphicFrame>
        <p:nvGraphicFramePr>
          <p:cNvPr id="5" name="Table 4"/>
          <p:cNvGraphicFramePr>
            <a:graphicFrameLocks noGrp="1"/>
          </p:cNvGraphicFramePr>
          <p:nvPr>
            <p:extLst>
              <p:ext uri="{D42A27DB-BD31-4B8C-83A1-F6EECF244321}">
                <p14:modId xmlns:p14="http://schemas.microsoft.com/office/powerpoint/2010/main" val="3190805961"/>
              </p:ext>
            </p:extLst>
          </p:nvPr>
        </p:nvGraphicFramePr>
        <p:xfrm>
          <a:off x="914400" y="1600203"/>
          <a:ext cx="7315200" cy="3154680"/>
        </p:xfrm>
        <a:graphic>
          <a:graphicData uri="http://schemas.openxmlformats.org/drawingml/2006/table">
            <a:tbl>
              <a:tblPr firstRow="1" firstCol="1" bandRow="1"/>
              <a:tblGrid>
                <a:gridCol w="2004500"/>
                <a:gridCol w="1644697"/>
                <a:gridCol w="1845606"/>
                <a:gridCol w="1820397"/>
              </a:tblGrid>
              <a:tr h="326571">
                <a:tc>
                  <a:txBody>
                    <a:bodyPr/>
                    <a:lstStyle/>
                    <a:p>
                      <a:pPr marL="0" marR="0">
                        <a:lnSpc>
                          <a:spcPct val="115000"/>
                        </a:lnSpc>
                        <a:spcBef>
                          <a:spcPts val="0"/>
                        </a:spcBef>
                        <a:spcAft>
                          <a:spcPts val="0"/>
                        </a:spcAft>
                      </a:pPr>
                      <a:r>
                        <a:rPr lang="en-US" sz="2000" u="sng" kern="100" dirty="0">
                          <a:effectLst/>
                          <a:latin typeface="Times New Roman"/>
                          <a:ea typeface="Calibri"/>
                          <a:cs typeface="Times New Roman"/>
                        </a:rPr>
                        <a:t>Assets</a:t>
                      </a:r>
                      <a:endParaRPr lang="en-US" sz="2000" kern="800" dirty="0">
                        <a:effectLst/>
                        <a:latin typeface="Cambria"/>
                        <a:ea typeface="Calibri"/>
                        <a:cs typeface="Times New Roman"/>
                      </a:endParaRPr>
                    </a:p>
                  </a:txBody>
                  <a:tcPr marL="68580" marR="68580" marT="0" marB="0">
                    <a:lnL>
                      <a:noFill/>
                    </a:lnL>
                    <a:lnR>
                      <a:noFill/>
                    </a:lnR>
                    <a:lnT>
                      <a:noFill/>
                    </a:lnT>
                    <a:lnB>
                      <a:noFill/>
                    </a:lnB>
                  </a:tcPr>
                </a:tc>
                <a:tc>
                  <a:txBody>
                    <a:bodyPr/>
                    <a:lstStyle/>
                    <a:p>
                      <a:pPr marL="0" marR="0" algn="r">
                        <a:lnSpc>
                          <a:spcPct val="115000"/>
                        </a:lnSpc>
                        <a:spcBef>
                          <a:spcPts val="0"/>
                        </a:spcBef>
                        <a:spcAft>
                          <a:spcPts val="0"/>
                        </a:spcAft>
                      </a:pPr>
                      <a:r>
                        <a:rPr lang="en-US" sz="2000" kern="100" dirty="0">
                          <a:effectLst/>
                          <a:latin typeface="Times New Roman"/>
                          <a:ea typeface="Calibri"/>
                          <a:cs typeface="Times New Roman"/>
                        </a:rPr>
                        <a:t> </a:t>
                      </a:r>
                      <a:endParaRPr lang="en-US" sz="2000" kern="800" dirty="0">
                        <a:effectLst/>
                        <a:latin typeface="Cambria"/>
                        <a:ea typeface="Calibri"/>
                        <a:cs typeface="Times New Roman"/>
                      </a:endParaRPr>
                    </a:p>
                  </a:txBody>
                  <a:tcPr marL="68580" marR="68580"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nSpc>
                          <a:spcPct val="115000"/>
                        </a:lnSpc>
                        <a:spcBef>
                          <a:spcPts val="0"/>
                        </a:spcBef>
                        <a:spcAft>
                          <a:spcPts val="0"/>
                        </a:spcAft>
                      </a:pPr>
                      <a:r>
                        <a:rPr lang="en-US" sz="2000" u="sng" kern="100" dirty="0">
                          <a:effectLst/>
                          <a:latin typeface="Times New Roman"/>
                          <a:ea typeface="Calibri"/>
                          <a:cs typeface="Times New Roman"/>
                        </a:rPr>
                        <a:t>Liabilities</a:t>
                      </a:r>
                      <a:endParaRPr lang="en-US" sz="2000" kern="800" dirty="0">
                        <a:effectLst/>
                        <a:latin typeface="Cambria"/>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r">
                        <a:lnSpc>
                          <a:spcPct val="115000"/>
                        </a:lnSpc>
                        <a:spcBef>
                          <a:spcPts val="0"/>
                        </a:spcBef>
                        <a:spcAft>
                          <a:spcPts val="0"/>
                        </a:spcAft>
                      </a:pPr>
                      <a:r>
                        <a:rPr lang="en-US" sz="2000" kern="100" dirty="0">
                          <a:effectLst/>
                          <a:latin typeface="Times New Roman"/>
                          <a:ea typeface="Calibri"/>
                          <a:cs typeface="Times New Roman"/>
                        </a:rPr>
                        <a:t> </a:t>
                      </a:r>
                      <a:endParaRPr lang="en-US" sz="2000" kern="800" dirty="0">
                        <a:effectLst/>
                        <a:latin typeface="Cambria"/>
                        <a:ea typeface="Calibri"/>
                        <a:cs typeface="Times New Roman"/>
                      </a:endParaRPr>
                    </a:p>
                  </a:txBody>
                  <a:tcPr marL="68580" marR="68580" marT="0" marB="0">
                    <a:lnL>
                      <a:noFill/>
                    </a:lnL>
                    <a:lnR>
                      <a:noFill/>
                    </a:lnR>
                    <a:lnT>
                      <a:noFill/>
                    </a:lnT>
                    <a:lnB>
                      <a:noFill/>
                    </a:lnB>
                  </a:tcPr>
                </a:tc>
              </a:tr>
              <a:tr h="326571">
                <a:tc>
                  <a:txBody>
                    <a:bodyPr/>
                    <a:lstStyle/>
                    <a:p>
                      <a:pPr marL="0" marR="0">
                        <a:lnSpc>
                          <a:spcPct val="115000"/>
                        </a:lnSpc>
                        <a:spcBef>
                          <a:spcPts val="0"/>
                        </a:spcBef>
                        <a:spcAft>
                          <a:spcPts val="0"/>
                        </a:spcAft>
                      </a:pPr>
                      <a:r>
                        <a:rPr lang="en-US" sz="2000" u="none" strike="noStrike" kern="100" dirty="0">
                          <a:effectLst/>
                          <a:latin typeface="Times New Roman"/>
                          <a:ea typeface="Calibri"/>
                          <a:cs typeface="Times New Roman"/>
                        </a:rPr>
                        <a:t> </a:t>
                      </a:r>
                      <a:endParaRPr lang="en-US" sz="2000" kern="800" dirty="0">
                        <a:effectLst/>
                        <a:latin typeface="Cambria"/>
                        <a:ea typeface="Calibri"/>
                        <a:cs typeface="Times New Roman"/>
                      </a:endParaRPr>
                    </a:p>
                  </a:txBody>
                  <a:tcPr marL="68580" marR="68580" marT="0" marB="0">
                    <a:lnL>
                      <a:noFill/>
                    </a:lnL>
                    <a:lnR>
                      <a:noFill/>
                    </a:lnR>
                    <a:lnT>
                      <a:noFill/>
                    </a:lnT>
                    <a:lnB>
                      <a:noFill/>
                    </a:lnB>
                  </a:tcPr>
                </a:tc>
                <a:tc>
                  <a:txBody>
                    <a:bodyPr/>
                    <a:lstStyle/>
                    <a:p>
                      <a:pPr marL="0" marR="0" algn="r">
                        <a:lnSpc>
                          <a:spcPct val="115000"/>
                        </a:lnSpc>
                        <a:spcBef>
                          <a:spcPts val="0"/>
                        </a:spcBef>
                        <a:spcAft>
                          <a:spcPts val="0"/>
                        </a:spcAft>
                      </a:pPr>
                      <a:r>
                        <a:rPr lang="en-US" sz="2000" kern="100" dirty="0">
                          <a:effectLst/>
                          <a:latin typeface="Times New Roman"/>
                          <a:ea typeface="Calibri"/>
                          <a:cs typeface="Times New Roman"/>
                        </a:rPr>
                        <a:t> </a:t>
                      </a:r>
                      <a:endParaRPr lang="en-US" sz="2000" kern="800" dirty="0">
                        <a:effectLst/>
                        <a:latin typeface="Cambria"/>
                        <a:ea typeface="Calibri"/>
                        <a:cs typeface="Times New Roman"/>
                      </a:endParaRPr>
                    </a:p>
                  </a:txBody>
                  <a:tcPr marL="68580" marR="68580"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nSpc>
                          <a:spcPct val="115000"/>
                        </a:lnSpc>
                        <a:spcBef>
                          <a:spcPts val="0"/>
                        </a:spcBef>
                        <a:spcAft>
                          <a:spcPts val="0"/>
                        </a:spcAft>
                      </a:pPr>
                      <a:r>
                        <a:rPr lang="en-US" sz="2000" u="none" strike="noStrike" kern="100" dirty="0">
                          <a:effectLst/>
                          <a:latin typeface="Times New Roman"/>
                          <a:ea typeface="Calibri"/>
                          <a:cs typeface="Times New Roman"/>
                        </a:rPr>
                        <a:t> </a:t>
                      </a:r>
                      <a:endParaRPr lang="en-US" sz="2000" kern="800" dirty="0">
                        <a:effectLst/>
                        <a:latin typeface="Cambria"/>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r">
                        <a:lnSpc>
                          <a:spcPct val="115000"/>
                        </a:lnSpc>
                        <a:spcBef>
                          <a:spcPts val="0"/>
                        </a:spcBef>
                        <a:spcAft>
                          <a:spcPts val="0"/>
                        </a:spcAft>
                      </a:pPr>
                      <a:r>
                        <a:rPr lang="en-US" sz="2000" kern="100" dirty="0">
                          <a:effectLst/>
                          <a:latin typeface="Times New Roman"/>
                          <a:ea typeface="Calibri"/>
                          <a:cs typeface="Times New Roman"/>
                        </a:rPr>
                        <a:t> </a:t>
                      </a:r>
                      <a:endParaRPr lang="en-US" sz="2000" kern="800" dirty="0">
                        <a:effectLst/>
                        <a:latin typeface="Cambria"/>
                        <a:ea typeface="Calibri"/>
                        <a:cs typeface="Times New Roman"/>
                      </a:endParaRPr>
                    </a:p>
                  </a:txBody>
                  <a:tcPr marL="68580" marR="68580" marT="0" marB="0">
                    <a:lnL>
                      <a:noFill/>
                    </a:lnL>
                    <a:lnR>
                      <a:noFill/>
                    </a:lnR>
                    <a:lnT>
                      <a:noFill/>
                    </a:lnT>
                    <a:lnB>
                      <a:noFill/>
                    </a:lnB>
                  </a:tcPr>
                </a:tc>
              </a:tr>
              <a:tr h="326571">
                <a:tc gridSpan="2">
                  <a:txBody>
                    <a:bodyPr/>
                    <a:lstStyle/>
                    <a:p>
                      <a:pPr marL="0" marR="0">
                        <a:lnSpc>
                          <a:spcPct val="115000"/>
                        </a:lnSpc>
                        <a:spcBef>
                          <a:spcPts val="0"/>
                        </a:spcBef>
                        <a:spcAft>
                          <a:spcPts val="0"/>
                        </a:spcAft>
                      </a:pPr>
                      <a:r>
                        <a:rPr lang="en-US" sz="2000" b="1" kern="100" dirty="0" smtClean="0">
                          <a:effectLst/>
                          <a:latin typeface="Times New Roman"/>
                          <a:ea typeface="Calibri"/>
                          <a:cs typeface="Times New Roman"/>
                        </a:rPr>
                        <a:t>Government Bonds</a:t>
                      </a:r>
                      <a:endParaRPr lang="en-US" sz="2000" kern="800" dirty="0">
                        <a:effectLst/>
                        <a:latin typeface="Cambria"/>
                        <a:ea typeface="Calibri"/>
                        <a:cs typeface="Times New Roman"/>
                      </a:endParaRPr>
                    </a:p>
                  </a:txBody>
                  <a:tcPr marL="68580" marR="68580" marT="0" marB="0">
                    <a:lnL>
                      <a:noFill/>
                    </a:lnL>
                    <a:lnR w="1270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a:txBody>
                    <a:bodyPr/>
                    <a:lstStyle/>
                    <a:p>
                      <a:pPr marL="0" marR="0">
                        <a:lnSpc>
                          <a:spcPct val="115000"/>
                        </a:lnSpc>
                        <a:spcBef>
                          <a:spcPts val="0"/>
                        </a:spcBef>
                        <a:spcAft>
                          <a:spcPts val="0"/>
                        </a:spcAft>
                      </a:pPr>
                      <a:r>
                        <a:rPr lang="en-US" sz="2000" b="1" kern="100" dirty="0" smtClean="0">
                          <a:effectLst/>
                          <a:latin typeface="Times New Roman"/>
                          <a:ea typeface="Calibri"/>
                          <a:cs typeface="Times New Roman"/>
                        </a:rPr>
                        <a:t>Money </a:t>
                      </a:r>
                      <a:endParaRPr lang="en-US" sz="2000" kern="800" dirty="0">
                        <a:effectLst/>
                        <a:latin typeface="Cambria"/>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r">
                        <a:lnSpc>
                          <a:spcPct val="115000"/>
                        </a:lnSpc>
                        <a:spcBef>
                          <a:spcPts val="0"/>
                        </a:spcBef>
                        <a:spcAft>
                          <a:spcPts val="0"/>
                        </a:spcAft>
                      </a:pPr>
                      <a:r>
                        <a:rPr lang="en-US" sz="2000" kern="100">
                          <a:effectLst/>
                          <a:latin typeface="Times New Roman"/>
                          <a:ea typeface="Calibri"/>
                          <a:cs typeface="Times New Roman"/>
                        </a:rPr>
                        <a:t> </a:t>
                      </a:r>
                      <a:endParaRPr lang="en-US" sz="2000" kern="800">
                        <a:effectLst/>
                        <a:latin typeface="Cambria"/>
                        <a:ea typeface="Calibri"/>
                        <a:cs typeface="Times New Roman"/>
                      </a:endParaRPr>
                    </a:p>
                  </a:txBody>
                  <a:tcPr marL="68580" marR="68580" marT="0" marB="0">
                    <a:lnL>
                      <a:noFill/>
                    </a:lnL>
                    <a:lnR>
                      <a:noFill/>
                    </a:lnR>
                    <a:lnT>
                      <a:noFill/>
                    </a:lnT>
                    <a:lnB>
                      <a:noFill/>
                    </a:lnB>
                  </a:tcPr>
                </a:tc>
              </a:tr>
              <a:tr h="326571">
                <a:tc gridSpan="2">
                  <a:txBody>
                    <a:bodyPr/>
                    <a:lstStyle/>
                    <a:p>
                      <a:pPr marL="457200" marR="0" lvl="1">
                        <a:lnSpc>
                          <a:spcPct val="115000"/>
                        </a:lnSpc>
                        <a:spcBef>
                          <a:spcPts val="0"/>
                        </a:spcBef>
                        <a:spcAft>
                          <a:spcPts val="0"/>
                        </a:spcAft>
                      </a:pPr>
                      <a:r>
                        <a:rPr lang="en-US" sz="2000" kern="100" dirty="0">
                          <a:effectLst/>
                          <a:latin typeface="Times New Roman"/>
                          <a:ea typeface="Calibri"/>
                          <a:cs typeface="Times New Roman"/>
                        </a:rPr>
                        <a:t>Under </a:t>
                      </a:r>
                      <a:r>
                        <a:rPr lang="en-US" sz="2000" kern="100" dirty="0" smtClean="0">
                          <a:effectLst/>
                          <a:latin typeface="Times New Roman"/>
                          <a:ea typeface="Calibri"/>
                          <a:cs typeface="Times New Roman"/>
                        </a:rPr>
                        <a:t>Repo</a:t>
                      </a:r>
                      <a:r>
                        <a:rPr lang="en-US" sz="2000" kern="100" baseline="0" dirty="0" smtClean="0">
                          <a:effectLst/>
                          <a:latin typeface="Times New Roman"/>
                          <a:ea typeface="Calibri"/>
                          <a:cs typeface="Times New Roman"/>
                        </a:rPr>
                        <a:t> </a:t>
                      </a:r>
                    </a:p>
                  </a:txBody>
                  <a:tcPr marL="68580" marR="68580" marT="0" marB="0">
                    <a:lnL>
                      <a:noFill/>
                    </a:lnL>
                    <a:lnR w="12700" cap="flat" cmpd="sng" algn="ctr">
                      <a:solidFill>
                        <a:srgbClr val="000000"/>
                      </a:solidFill>
                      <a:prstDash val="solid"/>
                      <a:round/>
                      <a:headEnd type="none" w="med" len="med"/>
                      <a:tailEnd type="none" w="med" len="med"/>
                    </a:lnR>
                    <a:lnT>
                      <a:noFill/>
                    </a:lnT>
                    <a:lnB>
                      <a:noFill/>
                    </a:lnB>
                  </a:tcPr>
                </a:tc>
                <a:tc hMerge="1">
                  <a:txBody>
                    <a:bodyPr/>
                    <a:lstStyle/>
                    <a:p>
                      <a:pPr marL="0" marR="0" algn="r">
                        <a:lnSpc>
                          <a:spcPct val="115000"/>
                        </a:lnSpc>
                        <a:spcBef>
                          <a:spcPts val="0"/>
                        </a:spcBef>
                        <a:spcAft>
                          <a:spcPts val="0"/>
                        </a:spcAft>
                      </a:pPr>
                      <a:endParaRPr lang="en-US" sz="2000" kern="800" dirty="0">
                        <a:effectLst/>
                        <a:latin typeface="Cambria"/>
                        <a:ea typeface="Calibri"/>
                        <a:cs typeface="Times New Roman"/>
                      </a:endParaRPr>
                    </a:p>
                  </a:txBody>
                  <a:tcPr marL="68580" marR="68580" marT="0" marB="0">
                    <a:lnL>
                      <a:noFill/>
                    </a:lnL>
                    <a:lnR w="12700" cap="flat" cmpd="sng" algn="ctr">
                      <a:solidFill>
                        <a:srgbClr val="000000"/>
                      </a:solidFill>
                      <a:prstDash val="solid"/>
                      <a:round/>
                      <a:headEnd type="none" w="med" len="med"/>
                      <a:tailEnd type="none" w="med" len="med"/>
                    </a:lnR>
                    <a:lnT>
                      <a:noFill/>
                    </a:lnT>
                    <a:lnB>
                      <a:noFill/>
                    </a:lnB>
                  </a:tcPr>
                </a:tc>
                <a:tc gridSpan="2">
                  <a:txBody>
                    <a:bodyPr/>
                    <a:lstStyle/>
                    <a:p>
                      <a:pPr marL="457200" marR="0" lvl="1">
                        <a:lnSpc>
                          <a:spcPct val="115000"/>
                        </a:lnSpc>
                        <a:spcBef>
                          <a:spcPts val="0"/>
                        </a:spcBef>
                        <a:spcAft>
                          <a:spcPts val="0"/>
                        </a:spcAft>
                      </a:pPr>
                      <a:r>
                        <a:rPr lang="en-US" sz="2000" kern="100" dirty="0" smtClean="0">
                          <a:effectLst/>
                          <a:latin typeface="Times New Roman"/>
                          <a:ea typeface="Calibri"/>
                          <a:cs typeface="Times New Roman"/>
                        </a:rPr>
                        <a:t>Banknotes</a:t>
                      </a:r>
                      <a:r>
                        <a:rPr lang="en-US" sz="2000" kern="100" baseline="0" dirty="0" smtClean="0">
                          <a:effectLst/>
                          <a:latin typeface="Times New Roman"/>
                          <a:ea typeface="Calibri"/>
                          <a:cs typeface="Times New Roman"/>
                        </a:rPr>
                        <a:t> in Circulation</a:t>
                      </a:r>
                      <a:endParaRPr lang="en-US" sz="2000" kern="800" dirty="0">
                        <a:effectLst/>
                        <a:latin typeface="Cambria"/>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a:noFill/>
                    </a:lnR>
                    <a:lnT>
                      <a:noFill/>
                    </a:lnT>
                    <a:lnB>
                      <a:noFill/>
                    </a:lnB>
                  </a:tcPr>
                </a:tc>
                <a:tc hMerge="1">
                  <a:txBody>
                    <a:bodyPr/>
                    <a:lstStyle/>
                    <a:p>
                      <a:pPr marL="0" marR="0" algn="r">
                        <a:lnSpc>
                          <a:spcPct val="115000"/>
                        </a:lnSpc>
                        <a:spcBef>
                          <a:spcPts val="0"/>
                        </a:spcBef>
                        <a:spcAft>
                          <a:spcPts val="0"/>
                        </a:spcAft>
                      </a:pPr>
                      <a:endParaRPr lang="en-US" sz="2000" kern="800" dirty="0">
                        <a:effectLst/>
                        <a:latin typeface="Cambria"/>
                        <a:ea typeface="Calibri"/>
                        <a:cs typeface="Times New Roman"/>
                      </a:endParaRPr>
                    </a:p>
                  </a:txBody>
                  <a:tcPr marL="68580" marR="68580" marT="0" marB="0">
                    <a:lnL>
                      <a:noFill/>
                    </a:lnL>
                    <a:lnR>
                      <a:noFill/>
                    </a:lnR>
                    <a:lnT>
                      <a:noFill/>
                    </a:lnT>
                    <a:lnB>
                      <a:noFill/>
                    </a:lnB>
                  </a:tcPr>
                </a:tc>
              </a:tr>
              <a:tr h="326571">
                <a:tc gridSpan="2">
                  <a:txBody>
                    <a:bodyPr/>
                    <a:lstStyle/>
                    <a:p>
                      <a:pPr marL="457200" marR="0" lvl="1">
                        <a:lnSpc>
                          <a:spcPct val="115000"/>
                        </a:lnSpc>
                        <a:spcBef>
                          <a:spcPts val="0"/>
                        </a:spcBef>
                        <a:spcAft>
                          <a:spcPts val="0"/>
                        </a:spcAft>
                      </a:pPr>
                      <a:r>
                        <a:rPr lang="en-US" sz="2000" kern="100" dirty="0" smtClean="0">
                          <a:effectLst/>
                          <a:latin typeface="Times New Roman"/>
                          <a:ea typeface="Calibri"/>
                          <a:cs typeface="Times New Roman"/>
                        </a:rPr>
                        <a:t>Outright Purchases </a:t>
                      </a:r>
                      <a:endParaRPr lang="en-US" sz="2000" kern="800" dirty="0">
                        <a:effectLst/>
                        <a:latin typeface="Cambria"/>
                        <a:ea typeface="Calibri"/>
                        <a:cs typeface="Times New Roman"/>
                      </a:endParaRPr>
                    </a:p>
                  </a:txBody>
                  <a:tcPr marL="68580" marR="68580" marT="0" marB="0">
                    <a:lnL>
                      <a:noFill/>
                    </a:lnL>
                    <a:lnR w="12700" cap="flat" cmpd="sng" algn="ctr">
                      <a:solidFill>
                        <a:srgbClr val="000000"/>
                      </a:solidFill>
                      <a:prstDash val="solid"/>
                      <a:round/>
                      <a:headEnd type="none" w="med" len="med"/>
                      <a:tailEnd type="none" w="med" len="med"/>
                    </a:lnR>
                    <a:lnT>
                      <a:noFill/>
                    </a:lnT>
                    <a:lnB>
                      <a:noFill/>
                    </a:lnB>
                  </a:tcPr>
                </a:tc>
                <a:tc hMerge="1">
                  <a:txBody>
                    <a:bodyPr/>
                    <a:lstStyle/>
                    <a:p>
                      <a:pPr marL="0" marR="0" algn="r">
                        <a:lnSpc>
                          <a:spcPct val="115000"/>
                        </a:lnSpc>
                        <a:spcBef>
                          <a:spcPts val="0"/>
                        </a:spcBef>
                        <a:spcAft>
                          <a:spcPts val="0"/>
                        </a:spcAft>
                      </a:pPr>
                      <a:endParaRPr lang="en-US" sz="2000" kern="800" dirty="0">
                        <a:effectLst/>
                        <a:latin typeface="Cambria"/>
                        <a:ea typeface="Calibri"/>
                        <a:cs typeface="Times New Roman"/>
                      </a:endParaRPr>
                    </a:p>
                  </a:txBody>
                  <a:tcPr marL="68580" marR="68580" marT="0" marB="0">
                    <a:lnL>
                      <a:noFill/>
                    </a:lnL>
                    <a:lnR w="12700" cap="flat" cmpd="sng" algn="ctr">
                      <a:solidFill>
                        <a:srgbClr val="000000"/>
                      </a:solidFill>
                      <a:prstDash val="solid"/>
                      <a:round/>
                      <a:headEnd type="none" w="med" len="med"/>
                      <a:tailEnd type="none" w="med" len="med"/>
                    </a:lnR>
                    <a:lnT>
                      <a:noFill/>
                    </a:lnT>
                    <a:lnB>
                      <a:noFill/>
                    </a:lnB>
                  </a:tcPr>
                </a:tc>
                <a:tc gridSpan="2">
                  <a:txBody>
                    <a:bodyPr/>
                    <a:lstStyle/>
                    <a:p>
                      <a:pPr marL="457200" marR="0" lvl="1">
                        <a:lnSpc>
                          <a:spcPct val="115000"/>
                        </a:lnSpc>
                        <a:spcBef>
                          <a:spcPts val="0"/>
                        </a:spcBef>
                        <a:spcAft>
                          <a:spcPts val="0"/>
                        </a:spcAft>
                      </a:pPr>
                      <a:r>
                        <a:rPr lang="en-US" sz="2000" kern="800" dirty="0" smtClean="0">
                          <a:effectLst/>
                          <a:latin typeface="Cambria"/>
                          <a:ea typeface="Calibri"/>
                          <a:cs typeface="Times New Roman"/>
                        </a:rPr>
                        <a:t>Central Bank Accounts</a:t>
                      </a:r>
                      <a:endParaRPr lang="en-US" sz="2000" kern="800" dirty="0">
                        <a:effectLst/>
                        <a:latin typeface="Cambria"/>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a:noFill/>
                    </a:lnR>
                    <a:lnT>
                      <a:noFill/>
                    </a:lnT>
                    <a:lnB>
                      <a:noFill/>
                    </a:lnB>
                  </a:tcPr>
                </a:tc>
                <a:tc hMerge="1">
                  <a:txBody>
                    <a:bodyPr/>
                    <a:lstStyle/>
                    <a:p>
                      <a:pPr marL="0" marR="0" algn="r">
                        <a:lnSpc>
                          <a:spcPct val="115000"/>
                        </a:lnSpc>
                        <a:spcBef>
                          <a:spcPts val="0"/>
                        </a:spcBef>
                        <a:spcAft>
                          <a:spcPts val="0"/>
                        </a:spcAft>
                      </a:pPr>
                      <a:endParaRPr lang="en-US" sz="2000" kern="800" dirty="0">
                        <a:effectLst/>
                        <a:latin typeface="Cambria"/>
                        <a:ea typeface="Calibri"/>
                        <a:cs typeface="Times New Roman"/>
                      </a:endParaRPr>
                    </a:p>
                  </a:txBody>
                  <a:tcPr marL="68580" marR="68580" marT="0" marB="0">
                    <a:lnL>
                      <a:noFill/>
                    </a:lnL>
                    <a:lnR>
                      <a:noFill/>
                    </a:lnR>
                    <a:lnT>
                      <a:noFill/>
                    </a:lnT>
                    <a:lnB>
                      <a:noFill/>
                    </a:lnB>
                  </a:tcPr>
                </a:tc>
              </a:tr>
              <a:tr h="326571">
                <a:tc>
                  <a:txBody>
                    <a:bodyPr/>
                    <a:lstStyle/>
                    <a:p>
                      <a:pPr marL="0" marR="0">
                        <a:lnSpc>
                          <a:spcPct val="115000"/>
                        </a:lnSpc>
                        <a:spcBef>
                          <a:spcPts val="0"/>
                        </a:spcBef>
                        <a:spcAft>
                          <a:spcPts val="0"/>
                        </a:spcAft>
                      </a:pPr>
                      <a:r>
                        <a:rPr lang="en-US" sz="2000" kern="100" dirty="0">
                          <a:effectLst/>
                          <a:latin typeface="Times New Roman"/>
                          <a:ea typeface="Calibri"/>
                          <a:cs typeface="Times New Roman"/>
                        </a:rPr>
                        <a:t> </a:t>
                      </a:r>
                      <a:endParaRPr lang="en-US" sz="2000" kern="800" dirty="0">
                        <a:effectLst/>
                        <a:latin typeface="Cambria"/>
                        <a:ea typeface="Calibri"/>
                        <a:cs typeface="Times New Roman"/>
                      </a:endParaRPr>
                    </a:p>
                  </a:txBody>
                  <a:tcPr marL="68580" marR="68580" marT="0" marB="0">
                    <a:lnL>
                      <a:noFill/>
                    </a:lnL>
                    <a:lnR>
                      <a:noFill/>
                    </a:lnR>
                    <a:lnT>
                      <a:noFill/>
                    </a:lnT>
                    <a:lnB>
                      <a:noFill/>
                    </a:lnB>
                  </a:tcPr>
                </a:tc>
                <a:tc>
                  <a:txBody>
                    <a:bodyPr/>
                    <a:lstStyle/>
                    <a:p>
                      <a:pPr marL="0" marR="0" algn="r">
                        <a:lnSpc>
                          <a:spcPct val="115000"/>
                        </a:lnSpc>
                        <a:spcBef>
                          <a:spcPts val="0"/>
                        </a:spcBef>
                        <a:spcAft>
                          <a:spcPts val="0"/>
                        </a:spcAft>
                      </a:pPr>
                      <a:r>
                        <a:rPr lang="en-US" sz="2000" kern="100" dirty="0">
                          <a:effectLst/>
                          <a:latin typeface="Times New Roman"/>
                          <a:ea typeface="Calibri"/>
                          <a:cs typeface="Times New Roman"/>
                        </a:rPr>
                        <a:t> </a:t>
                      </a:r>
                      <a:endParaRPr lang="en-US" sz="2000" kern="800" dirty="0">
                        <a:effectLst/>
                        <a:latin typeface="Cambria"/>
                        <a:ea typeface="Calibri"/>
                        <a:cs typeface="Times New Roman"/>
                      </a:endParaRPr>
                    </a:p>
                  </a:txBody>
                  <a:tcPr marL="68580" marR="68580"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nSpc>
                          <a:spcPct val="115000"/>
                        </a:lnSpc>
                        <a:spcBef>
                          <a:spcPts val="0"/>
                        </a:spcBef>
                        <a:spcAft>
                          <a:spcPts val="0"/>
                        </a:spcAft>
                      </a:pPr>
                      <a:r>
                        <a:rPr lang="en-US" sz="2000" kern="100" dirty="0">
                          <a:effectLst/>
                          <a:latin typeface="Times New Roman"/>
                          <a:ea typeface="Calibri"/>
                          <a:cs typeface="Times New Roman"/>
                        </a:rPr>
                        <a:t> </a:t>
                      </a:r>
                      <a:endParaRPr lang="en-US" sz="2000" kern="800" dirty="0">
                        <a:effectLst/>
                        <a:latin typeface="Cambria"/>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r">
                        <a:lnSpc>
                          <a:spcPct val="115000"/>
                        </a:lnSpc>
                        <a:spcBef>
                          <a:spcPts val="0"/>
                        </a:spcBef>
                        <a:spcAft>
                          <a:spcPts val="0"/>
                        </a:spcAft>
                      </a:pPr>
                      <a:r>
                        <a:rPr lang="en-US" sz="2000" kern="100" dirty="0">
                          <a:effectLst/>
                          <a:latin typeface="Times New Roman"/>
                          <a:ea typeface="Calibri"/>
                          <a:cs typeface="Times New Roman"/>
                        </a:rPr>
                        <a:t> </a:t>
                      </a:r>
                      <a:endParaRPr lang="en-US" sz="2000" kern="800" dirty="0">
                        <a:effectLst/>
                        <a:latin typeface="Cambria"/>
                        <a:ea typeface="Calibri"/>
                        <a:cs typeface="Times New Roman"/>
                      </a:endParaRPr>
                    </a:p>
                  </a:txBody>
                  <a:tcPr marL="68580" marR="68580" marT="0" marB="0">
                    <a:lnL>
                      <a:noFill/>
                    </a:lnL>
                    <a:lnR>
                      <a:noFill/>
                    </a:lnR>
                    <a:lnT>
                      <a:noFill/>
                    </a:lnT>
                    <a:lnB>
                      <a:noFill/>
                    </a:lnB>
                  </a:tcPr>
                </a:tc>
              </a:tr>
              <a:tr h="326571">
                <a:tc>
                  <a:txBody>
                    <a:bodyPr/>
                    <a:lstStyle/>
                    <a:p>
                      <a:pPr marL="0" marR="0">
                        <a:lnSpc>
                          <a:spcPct val="115000"/>
                        </a:lnSpc>
                        <a:spcBef>
                          <a:spcPts val="0"/>
                        </a:spcBef>
                        <a:spcAft>
                          <a:spcPts val="0"/>
                        </a:spcAft>
                      </a:pPr>
                      <a:r>
                        <a:rPr lang="en-US" sz="2000" b="1" kern="100" dirty="0" smtClean="0">
                          <a:effectLst/>
                          <a:latin typeface="Times New Roman"/>
                          <a:ea typeface="Calibri"/>
                          <a:cs typeface="Times New Roman"/>
                        </a:rPr>
                        <a:t>Other</a:t>
                      </a:r>
                      <a:endParaRPr lang="en-US" sz="2000" kern="800" dirty="0">
                        <a:effectLst/>
                        <a:latin typeface="Cambria"/>
                        <a:ea typeface="Calibri"/>
                        <a:cs typeface="Times New Roman"/>
                      </a:endParaRPr>
                    </a:p>
                  </a:txBody>
                  <a:tcPr marL="68580" marR="68580" marT="0" marB="0">
                    <a:lnL>
                      <a:noFill/>
                    </a:lnL>
                    <a:lnR>
                      <a:noFill/>
                    </a:lnR>
                    <a:lnT>
                      <a:noFill/>
                    </a:lnT>
                    <a:lnB>
                      <a:noFill/>
                    </a:lnB>
                  </a:tcPr>
                </a:tc>
                <a:tc>
                  <a:txBody>
                    <a:bodyPr/>
                    <a:lstStyle/>
                    <a:p>
                      <a:pPr marL="0" marR="0" algn="r">
                        <a:lnSpc>
                          <a:spcPct val="115000"/>
                        </a:lnSpc>
                        <a:spcBef>
                          <a:spcPts val="0"/>
                        </a:spcBef>
                        <a:spcAft>
                          <a:spcPts val="0"/>
                        </a:spcAft>
                      </a:pPr>
                      <a:r>
                        <a:rPr lang="en-US" sz="2000" kern="100">
                          <a:effectLst/>
                          <a:latin typeface="Times New Roman"/>
                          <a:ea typeface="Calibri"/>
                          <a:cs typeface="Times New Roman"/>
                        </a:rPr>
                        <a:t> </a:t>
                      </a:r>
                      <a:endParaRPr lang="en-US" sz="2000" kern="800">
                        <a:effectLst/>
                        <a:latin typeface="Cambria"/>
                        <a:ea typeface="Calibri"/>
                        <a:cs typeface="Times New Roman"/>
                      </a:endParaRPr>
                    </a:p>
                  </a:txBody>
                  <a:tcPr marL="68580" marR="68580"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2000" u="none" strike="noStrike" kern="100" dirty="0">
                          <a:effectLst/>
                          <a:latin typeface="Times New Roman"/>
                          <a:ea typeface="Calibri"/>
                          <a:cs typeface="Times New Roman"/>
                        </a:rPr>
                        <a:t> </a:t>
                      </a:r>
                      <a:r>
                        <a:rPr lang="en-US" sz="2000" u="sng" kern="100" dirty="0" smtClean="0">
                          <a:effectLst/>
                          <a:latin typeface="Times New Roman"/>
                          <a:ea typeface="Calibri"/>
                          <a:cs typeface="Times New Roman"/>
                        </a:rPr>
                        <a:t>Capital</a:t>
                      </a:r>
                      <a:endParaRPr lang="en-US" sz="2000" kern="800" dirty="0">
                        <a:effectLst/>
                        <a:latin typeface="Cambria"/>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r">
                        <a:lnSpc>
                          <a:spcPct val="115000"/>
                        </a:lnSpc>
                        <a:spcBef>
                          <a:spcPts val="0"/>
                        </a:spcBef>
                        <a:spcAft>
                          <a:spcPts val="0"/>
                        </a:spcAft>
                      </a:pPr>
                      <a:r>
                        <a:rPr lang="en-US" sz="2000" kern="800" dirty="0">
                          <a:solidFill>
                            <a:srgbClr val="000000"/>
                          </a:solidFill>
                          <a:effectLst/>
                          <a:latin typeface="Times New Roman"/>
                          <a:ea typeface="Calibri"/>
                          <a:cs typeface="Times New Roman"/>
                        </a:rPr>
                        <a:t> </a:t>
                      </a:r>
                      <a:endParaRPr lang="en-US" sz="2000" kern="800" dirty="0">
                        <a:effectLst/>
                        <a:latin typeface="Cambria"/>
                        <a:ea typeface="Calibri"/>
                        <a:cs typeface="Times New Roman"/>
                      </a:endParaRPr>
                    </a:p>
                  </a:txBody>
                  <a:tcPr marL="68580" marR="68580" marT="0" marB="0">
                    <a:lnL>
                      <a:noFill/>
                    </a:lnL>
                    <a:lnR>
                      <a:noFill/>
                    </a:lnR>
                    <a:lnT>
                      <a:noFill/>
                    </a:lnT>
                    <a:lnB>
                      <a:noFill/>
                    </a:lnB>
                  </a:tcPr>
                </a:tc>
              </a:tr>
              <a:tr h="326571">
                <a:tc gridSpan="2">
                  <a:txBody>
                    <a:bodyPr/>
                    <a:lstStyle/>
                    <a:p>
                      <a:pPr marL="457200" marR="0" lvl="1">
                        <a:lnSpc>
                          <a:spcPct val="115000"/>
                        </a:lnSpc>
                        <a:spcBef>
                          <a:spcPts val="0"/>
                        </a:spcBef>
                        <a:spcAft>
                          <a:spcPts val="0"/>
                        </a:spcAft>
                      </a:pPr>
                      <a:r>
                        <a:rPr lang="en-US" sz="2000" kern="800" dirty="0" smtClean="0">
                          <a:effectLst/>
                          <a:latin typeface="Cambria"/>
                          <a:ea typeface="Calibri"/>
                          <a:cs typeface="Times New Roman"/>
                        </a:rPr>
                        <a:t>Discount Window</a:t>
                      </a:r>
                      <a:endParaRPr lang="en-US" sz="2000" kern="800" dirty="0">
                        <a:effectLst/>
                        <a:latin typeface="Cambria"/>
                        <a:ea typeface="Calibri"/>
                        <a:cs typeface="Times New Roman"/>
                      </a:endParaRPr>
                    </a:p>
                  </a:txBody>
                  <a:tcPr marL="68580" marR="68580" marT="0" marB="0">
                    <a:lnL>
                      <a:noFill/>
                    </a:lnL>
                    <a:lnR w="12700" cap="flat" cmpd="sng" algn="ctr">
                      <a:solidFill>
                        <a:srgbClr val="000000"/>
                      </a:solidFill>
                      <a:prstDash val="solid"/>
                      <a:round/>
                      <a:headEnd type="none" w="med" len="med"/>
                      <a:tailEnd type="none" w="med" len="med"/>
                    </a:lnR>
                    <a:lnT>
                      <a:noFill/>
                    </a:lnT>
                    <a:lnB>
                      <a:noFill/>
                    </a:lnB>
                  </a:tcPr>
                </a:tc>
                <a:tc hMerge="1">
                  <a:txBody>
                    <a:bodyPr/>
                    <a:lstStyle/>
                    <a:p>
                      <a:pPr marL="0" marR="0" algn="r">
                        <a:lnSpc>
                          <a:spcPct val="115000"/>
                        </a:lnSpc>
                        <a:spcBef>
                          <a:spcPts val="0"/>
                        </a:spcBef>
                        <a:spcAft>
                          <a:spcPts val="0"/>
                        </a:spcAft>
                      </a:pPr>
                      <a:endParaRPr lang="en-US" sz="2000" kern="800" dirty="0">
                        <a:effectLst/>
                        <a:latin typeface="Cambria"/>
                        <a:ea typeface="Calibri"/>
                        <a:cs typeface="Times New Roman"/>
                      </a:endParaRPr>
                    </a:p>
                  </a:txBody>
                  <a:tcPr marL="68580" marR="68580" marT="0" marB="0">
                    <a:lnL>
                      <a:noFill/>
                    </a:lnL>
                    <a:lnR w="12700" cap="flat" cmpd="sng" algn="ctr">
                      <a:solidFill>
                        <a:srgbClr val="000000"/>
                      </a:solidFill>
                      <a:prstDash val="solid"/>
                      <a:round/>
                      <a:headEnd type="none" w="med" len="med"/>
                      <a:tailEnd type="none" w="med" len="med"/>
                    </a:lnR>
                    <a:lnT>
                      <a:noFill/>
                    </a:lnT>
                    <a:lnB>
                      <a:noFill/>
                    </a:lnB>
                  </a:tcPr>
                </a:tc>
                <a:tc gridSpan="2">
                  <a:txBody>
                    <a:bodyPr/>
                    <a:lstStyle/>
                    <a:p>
                      <a:pPr marL="457200" marR="0" lvl="1">
                        <a:lnSpc>
                          <a:spcPct val="115000"/>
                        </a:lnSpc>
                        <a:spcBef>
                          <a:spcPts val="0"/>
                        </a:spcBef>
                        <a:spcAft>
                          <a:spcPts val="0"/>
                        </a:spcAft>
                      </a:pPr>
                      <a:r>
                        <a:rPr lang="en-US" sz="2000" kern="100" baseline="0" dirty="0" smtClean="0">
                          <a:effectLst/>
                          <a:latin typeface="Times New Roman"/>
                          <a:ea typeface="Calibri"/>
                          <a:cs typeface="Times New Roman"/>
                        </a:rPr>
                        <a:t>Assets less Liabilities</a:t>
                      </a:r>
                      <a:r>
                        <a:rPr lang="en-US" sz="2000" kern="100" dirty="0">
                          <a:effectLst/>
                          <a:latin typeface="Times New Roman"/>
                          <a:ea typeface="Calibri"/>
                          <a:cs typeface="Times New Roman"/>
                        </a:rPr>
                        <a:t> </a:t>
                      </a:r>
                      <a:endParaRPr lang="en-US" sz="2000" kern="800" dirty="0">
                        <a:effectLst/>
                        <a:latin typeface="Cambria"/>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a:noFill/>
                    </a:lnR>
                    <a:lnT>
                      <a:noFill/>
                    </a:lnT>
                    <a:lnB>
                      <a:noFill/>
                    </a:lnB>
                  </a:tcPr>
                </a:tc>
                <a:tc hMerge="1">
                  <a:txBody>
                    <a:bodyPr/>
                    <a:lstStyle/>
                    <a:p>
                      <a:pPr marL="0" marR="0" algn="r">
                        <a:lnSpc>
                          <a:spcPct val="115000"/>
                        </a:lnSpc>
                        <a:spcBef>
                          <a:spcPts val="0"/>
                        </a:spcBef>
                        <a:spcAft>
                          <a:spcPts val="0"/>
                        </a:spcAft>
                      </a:pPr>
                      <a:endParaRPr lang="en-US" sz="2000" kern="800" dirty="0">
                        <a:effectLst/>
                        <a:latin typeface="Cambria"/>
                        <a:ea typeface="Calibri"/>
                        <a:cs typeface="Times New Roman"/>
                      </a:endParaRPr>
                    </a:p>
                  </a:txBody>
                  <a:tcPr marL="68580" marR="68580" marT="0" marB="0">
                    <a:lnL>
                      <a:noFill/>
                    </a:lnL>
                    <a:lnR>
                      <a:noFill/>
                    </a:lnR>
                    <a:lnT>
                      <a:noFill/>
                    </a:lnT>
                    <a:lnB>
                      <a:noFill/>
                    </a:lnB>
                  </a:tcPr>
                </a:tc>
              </a:tr>
              <a:tr h="326571">
                <a:tc>
                  <a:txBody>
                    <a:bodyPr/>
                    <a:lstStyle/>
                    <a:p>
                      <a:pPr marL="457200" marR="0" lvl="1">
                        <a:lnSpc>
                          <a:spcPct val="115000"/>
                        </a:lnSpc>
                        <a:spcBef>
                          <a:spcPts val="0"/>
                        </a:spcBef>
                        <a:spcAft>
                          <a:spcPts val="0"/>
                        </a:spcAft>
                      </a:pPr>
                      <a:r>
                        <a:rPr lang="en-US" sz="2000" kern="800" dirty="0" smtClean="0">
                          <a:effectLst/>
                          <a:latin typeface="Cambria"/>
                          <a:ea typeface="Calibri"/>
                          <a:cs typeface="Times New Roman"/>
                        </a:rPr>
                        <a:t>GSE Bonds</a:t>
                      </a:r>
                      <a:endParaRPr lang="en-US" sz="2000" kern="800" dirty="0">
                        <a:effectLst/>
                        <a:latin typeface="Cambria"/>
                        <a:ea typeface="Calibri"/>
                        <a:cs typeface="Times New Roman"/>
                      </a:endParaRPr>
                    </a:p>
                  </a:txBody>
                  <a:tcPr marL="68580" marR="68580" marT="0" marB="0">
                    <a:lnL>
                      <a:noFill/>
                    </a:lnL>
                    <a:lnR>
                      <a:noFill/>
                    </a:lnR>
                    <a:lnT>
                      <a:noFill/>
                    </a:lnT>
                    <a:lnB>
                      <a:noFill/>
                    </a:lnB>
                  </a:tcPr>
                </a:tc>
                <a:tc>
                  <a:txBody>
                    <a:bodyPr/>
                    <a:lstStyle/>
                    <a:p>
                      <a:pPr marL="0" marR="0" algn="r">
                        <a:lnSpc>
                          <a:spcPct val="115000"/>
                        </a:lnSpc>
                        <a:spcBef>
                          <a:spcPts val="0"/>
                        </a:spcBef>
                        <a:spcAft>
                          <a:spcPts val="0"/>
                        </a:spcAft>
                      </a:pPr>
                      <a:endParaRPr lang="en-US" sz="2000" kern="800" dirty="0">
                        <a:effectLst/>
                        <a:latin typeface="Cambria"/>
                        <a:ea typeface="Calibri"/>
                        <a:cs typeface="Times New Roman"/>
                      </a:endParaRPr>
                    </a:p>
                  </a:txBody>
                  <a:tcPr marL="68580" marR="68580" marT="0" marB="0">
                    <a:lnL>
                      <a:noFill/>
                    </a:lnL>
                    <a:lnR w="12700" cap="flat" cmpd="sng" algn="ctr">
                      <a:solidFill>
                        <a:srgbClr val="000000"/>
                      </a:solidFill>
                      <a:prstDash val="solid"/>
                      <a:round/>
                      <a:headEnd type="none" w="med" len="med"/>
                      <a:tailEnd type="none" w="med" len="med"/>
                    </a:lnR>
                    <a:lnT>
                      <a:noFill/>
                    </a:lnT>
                    <a:lnB>
                      <a:noFill/>
                    </a:lnB>
                  </a:tcPr>
                </a:tc>
                <a:tc gridSpan="2">
                  <a:txBody>
                    <a:bodyPr/>
                    <a:lstStyle/>
                    <a:p>
                      <a:endParaRPr lang="en-US" dirty="0"/>
                    </a:p>
                  </a:txBody>
                  <a:tcPr marL="68580" marR="68580" marT="0" marB="0">
                    <a:lnL w="12700" cap="flat" cmpd="sng" algn="ctr">
                      <a:solidFill>
                        <a:srgbClr val="000000"/>
                      </a:solidFill>
                      <a:prstDash val="solid"/>
                      <a:round/>
                      <a:headEnd type="none" w="med" len="med"/>
                      <a:tailEnd type="none" w="med" len="med"/>
                    </a:lnL>
                    <a:lnR>
                      <a:noFill/>
                    </a:lnR>
                    <a:lnT>
                      <a:noFill/>
                    </a:lnT>
                    <a:lnB>
                      <a:noFill/>
                    </a:lnB>
                  </a:tcPr>
                </a:tc>
                <a:tc hMerge="1">
                  <a:txBody>
                    <a:bodyPr/>
                    <a:lstStyle/>
                    <a:p>
                      <a:pPr marL="0" marR="0" algn="r">
                        <a:lnSpc>
                          <a:spcPct val="115000"/>
                        </a:lnSpc>
                        <a:spcBef>
                          <a:spcPts val="0"/>
                        </a:spcBef>
                        <a:spcAft>
                          <a:spcPts val="0"/>
                        </a:spcAft>
                      </a:pPr>
                      <a:endParaRPr lang="en-US" sz="2000" kern="800" dirty="0">
                        <a:effectLst/>
                        <a:latin typeface="Cambria"/>
                        <a:ea typeface="Calibri"/>
                        <a:cs typeface="Times New Roman"/>
                      </a:endParaRPr>
                    </a:p>
                  </a:txBody>
                  <a:tcPr marL="68580" marR="68580" marT="0" marB="0">
                    <a:lnL>
                      <a:noFill/>
                    </a:lnL>
                    <a:lnR>
                      <a:noFill/>
                    </a:lnR>
                    <a:lnT>
                      <a:noFill/>
                    </a:lnT>
                    <a:lnB>
                      <a:noFill/>
                    </a:lnB>
                  </a:tcPr>
                </a:tc>
              </a:tr>
            </a:tbl>
          </a:graphicData>
        </a:graphic>
      </p:graphicFrame>
    </p:spTree>
    <p:extLst>
      <p:ext uri="{BB962C8B-B14F-4D97-AF65-F5344CB8AC3E}">
        <p14:creationId xmlns:p14="http://schemas.microsoft.com/office/powerpoint/2010/main" val="254411012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latin typeface="Times New Roman" pitchFamily="18" charset="0"/>
                <a:cs typeface="Times New Roman" pitchFamily="18" charset="0"/>
              </a:rPr>
              <a:t>Negative Capital</a:t>
            </a:r>
            <a:endParaRPr lang="en-US" dirty="0">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a:bodyPr>
          <a:lstStyle/>
          <a:p>
            <a:pPr marL="0" indent="0" algn="ctr">
              <a:buNone/>
            </a:pPr>
            <a:r>
              <a:rPr lang="en-US" dirty="0" smtClean="0">
                <a:latin typeface="Times New Roman" pitchFamily="18" charset="0"/>
                <a:cs typeface="Times New Roman" pitchFamily="18" charset="0"/>
              </a:rPr>
              <a:t>Shock to asset values:</a:t>
            </a:r>
          </a:p>
          <a:p>
            <a:pPr algn="ctr"/>
            <a:r>
              <a:rPr lang="en-US" dirty="0" smtClean="0">
                <a:latin typeface="Times New Roman" pitchFamily="18" charset="0"/>
                <a:cs typeface="Times New Roman" pitchFamily="18" charset="0"/>
              </a:rPr>
              <a:t>Exchange Rate Risk</a:t>
            </a:r>
          </a:p>
          <a:p>
            <a:pPr algn="ctr"/>
            <a:r>
              <a:rPr lang="en-US" dirty="0" smtClean="0">
                <a:latin typeface="Times New Roman" pitchFamily="18" charset="0"/>
                <a:cs typeface="Times New Roman" pitchFamily="18" charset="0"/>
              </a:rPr>
              <a:t>Interest Rate Risk</a:t>
            </a:r>
          </a:p>
          <a:p>
            <a:pPr algn="ctr"/>
            <a:r>
              <a:rPr lang="en-US" dirty="0" smtClean="0">
                <a:latin typeface="Times New Roman" pitchFamily="18" charset="0"/>
                <a:cs typeface="Times New Roman" pitchFamily="18" charset="0"/>
              </a:rPr>
              <a:t>Credit Risk</a:t>
            </a:r>
          </a:p>
          <a:p>
            <a:pPr marL="0" indent="0" algn="ctr">
              <a:buNone/>
            </a:pPr>
            <a:endParaRPr lang="en-US" dirty="0" smtClean="0">
              <a:latin typeface="Times New Roman" pitchFamily="18" charset="0"/>
              <a:cs typeface="Times New Roman" pitchFamily="18" charset="0"/>
            </a:endParaRPr>
          </a:p>
          <a:p>
            <a:pPr marL="0" indent="0" algn="ctr">
              <a:buNone/>
            </a:pPr>
            <a:r>
              <a:rPr lang="en-US" dirty="0" smtClean="0">
                <a:latin typeface="Times New Roman" pitchFamily="18" charset="0"/>
                <a:cs typeface="Times New Roman" pitchFamily="18" charset="0"/>
              </a:rPr>
              <a:t>Can create </a:t>
            </a:r>
            <a:r>
              <a:rPr lang="en-US" dirty="0" smtClean="0">
                <a:latin typeface="Times New Roman" pitchFamily="18" charset="0"/>
                <a:cs typeface="Times New Roman" pitchFamily="18" charset="0"/>
              </a:rPr>
              <a:t>technical insolvency:</a:t>
            </a:r>
          </a:p>
          <a:p>
            <a:pPr marL="0" indent="0" algn="ctr">
              <a:buNone/>
            </a:pPr>
            <a:r>
              <a:rPr lang="en-US" dirty="0" smtClean="0">
                <a:latin typeface="Times New Roman" pitchFamily="18" charset="0"/>
                <a:cs typeface="Times New Roman" pitchFamily="18" charset="0"/>
              </a:rPr>
              <a:t>Capital &lt; 0</a:t>
            </a:r>
          </a:p>
          <a:p>
            <a:pPr marL="0" indent="0" algn="ctr">
              <a:buNone/>
            </a:pP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129624552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itchFamily="18" charset="0"/>
                <a:cs typeface="Times New Roman" pitchFamily="18" charset="0"/>
              </a:rPr>
              <a:t>Problem</a:t>
            </a:r>
            <a:r>
              <a:rPr lang="en-US" dirty="0" smtClean="0"/>
              <a:t>?</a:t>
            </a:r>
            <a:endParaRPr lang="en-US" dirty="0"/>
          </a:p>
        </p:txBody>
      </p:sp>
      <p:sp>
        <p:nvSpPr>
          <p:cNvPr id="3" name="Content Placeholder 2"/>
          <p:cNvSpPr>
            <a:spLocks noGrp="1"/>
          </p:cNvSpPr>
          <p:nvPr>
            <p:ph idx="1"/>
          </p:nvPr>
        </p:nvSpPr>
        <p:spPr/>
        <p:txBody>
          <a:bodyPr>
            <a:normAutofit lnSpcReduction="10000"/>
          </a:bodyPr>
          <a:lstStyle/>
          <a:p>
            <a:pPr marL="0" indent="0" algn="ctr">
              <a:buNone/>
            </a:pPr>
            <a:r>
              <a:rPr lang="en-US" dirty="0" smtClean="0">
                <a:latin typeface="Times New Roman" pitchFamily="18" charset="0"/>
                <a:cs typeface="Times New Roman" pitchFamily="18" charset="0"/>
              </a:rPr>
              <a:t>NO</a:t>
            </a:r>
          </a:p>
          <a:p>
            <a:pPr marL="0" indent="0" algn="ctr">
              <a:buNone/>
            </a:pPr>
            <a:r>
              <a:rPr lang="en-US" dirty="0" smtClean="0">
                <a:latin typeface="Times New Roman" pitchFamily="18" charset="0"/>
                <a:cs typeface="Times New Roman" pitchFamily="18" charset="0"/>
              </a:rPr>
              <a:t>Unlike </a:t>
            </a:r>
            <a:r>
              <a:rPr lang="en-US" dirty="0">
                <a:latin typeface="Times New Roman" pitchFamily="18" charset="0"/>
                <a:cs typeface="Times New Roman" pitchFamily="18" charset="0"/>
              </a:rPr>
              <a:t>commercial banks, </a:t>
            </a:r>
            <a:r>
              <a:rPr lang="en-US" dirty="0" smtClean="0">
                <a:latin typeface="Times New Roman" pitchFamily="18" charset="0"/>
                <a:cs typeface="Times New Roman" pitchFamily="18" charset="0"/>
              </a:rPr>
              <a:t>a central bank can </a:t>
            </a:r>
            <a:r>
              <a:rPr lang="en-US" dirty="0">
                <a:latin typeface="Times New Roman" pitchFamily="18" charset="0"/>
                <a:cs typeface="Times New Roman" pitchFamily="18" charset="0"/>
              </a:rPr>
              <a:t>create money </a:t>
            </a:r>
            <a:r>
              <a:rPr lang="en-US" dirty="0" smtClean="0">
                <a:latin typeface="Times New Roman" pitchFamily="18" charset="0"/>
                <a:cs typeface="Times New Roman" pitchFamily="18" charset="0"/>
              </a:rPr>
              <a:t>to </a:t>
            </a:r>
            <a:r>
              <a:rPr lang="en-US" dirty="0">
                <a:latin typeface="Times New Roman" pitchFamily="18" charset="0"/>
                <a:cs typeface="Times New Roman" pitchFamily="18" charset="0"/>
              </a:rPr>
              <a:t>meet obligations. </a:t>
            </a:r>
            <a:endParaRPr lang="en-US" dirty="0" smtClean="0">
              <a:latin typeface="Times New Roman" pitchFamily="18" charset="0"/>
              <a:cs typeface="Times New Roman" pitchFamily="18" charset="0"/>
            </a:endParaRPr>
          </a:p>
          <a:p>
            <a:pPr marL="0" indent="0" algn="ctr">
              <a:buNone/>
            </a:pPr>
            <a:endParaRPr lang="en-US" dirty="0" smtClean="0">
              <a:latin typeface="Times New Roman" pitchFamily="18" charset="0"/>
              <a:cs typeface="Times New Roman" pitchFamily="18" charset="0"/>
            </a:endParaRPr>
          </a:p>
          <a:p>
            <a:pPr marL="0" indent="0" algn="ctr">
              <a:buNone/>
            </a:pPr>
            <a:r>
              <a:rPr lang="en-US" dirty="0" smtClean="0">
                <a:latin typeface="Times New Roman" pitchFamily="18" charset="0"/>
                <a:cs typeface="Times New Roman" pitchFamily="18" charset="0"/>
              </a:rPr>
              <a:t>MAYBE</a:t>
            </a:r>
            <a:endParaRPr lang="en-US" dirty="0" smtClean="0">
              <a:latin typeface="Times New Roman" pitchFamily="18" charset="0"/>
              <a:cs typeface="Times New Roman" pitchFamily="18" charset="0"/>
            </a:endParaRPr>
          </a:p>
          <a:p>
            <a:pPr marL="0" indent="0" algn="ctr">
              <a:buNone/>
            </a:pPr>
            <a:r>
              <a:rPr lang="en-US" dirty="0" smtClean="0">
                <a:latin typeface="Times New Roman" pitchFamily="18" charset="0"/>
                <a:cs typeface="Times New Roman" pitchFamily="18" charset="0"/>
              </a:rPr>
              <a:t>Empirical observations suggest a threshold.</a:t>
            </a:r>
          </a:p>
          <a:p>
            <a:pPr algn="ctr"/>
            <a:endParaRPr lang="en-US" dirty="0" smtClean="0">
              <a:latin typeface="Times New Roman" pitchFamily="18" charset="0"/>
              <a:cs typeface="Times New Roman" pitchFamily="18" charset="0"/>
            </a:endParaRPr>
          </a:p>
          <a:p>
            <a:pPr marL="0" indent="0" algn="ctr">
              <a:buNone/>
            </a:pPr>
            <a:r>
              <a:rPr lang="en-US" dirty="0" smtClean="0">
                <a:latin typeface="Times New Roman" pitchFamily="18" charset="0"/>
                <a:cs typeface="Times New Roman" pitchFamily="18" charset="0"/>
              </a:rPr>
              <a:t>Why might negative capital matter?</a:t>
            </a:r>
          </a:p>
          <a:p>
            <a:endParaRPr lang="en-US" dirty="0" smtClean="0">
              <a:latin typeface="Times New Roman" pitchFamily="18" charset="0"/>
              <a:cs typeface="Times New Roman" pitchFamily="18" charset="0"/>
            </a:endParaRPr>
          </a:p>
          <a:p>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421469804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itchFamily="18" charset="0"/>
                <a:cs typeface="Times New Roman" pitchFamily="18" charset="0"/>
              </a:rPr>
              <a:t>Intangibles</a:t>
            </a:r>
            <a:endParaRPr lang="en-US" dirty="0">
              <a:latin typeface="Times New Roman" pitchFamily="18" charset="0"/>
              <a:cs typeface="Times New Roman" pitchFamily="18" charset="0"/>
            </a:endParaRPr>
          </a:p>
        </p:txBody>
      </p:sp>
      <p:sp>
        <p:nvSpPr>
          <p:cNvPr id="3" name="Content Placeholder 2"/>
          <p:cNvSpPr>
            <a:spLocks noGrp="1"/>
          </p:cNvSpPr>
          <p:nvPr>
            <p:ph sz="half" idx="1"/>
          </p:nvPr>
        </p:nvSpPr>
        <p:spPr/>
        <p:txBody>
          <a:bodyPr anchor="t"/>
          <a:lstStyle/>
          <a:p>
            <a:pPr marL="0" indent="0" algn="ctr">
              <a:buNone/>
            </a:pPr>
            <a:r>
              <a:rPr lang="en-US" u="sng" dirty="0" smtClean="0">
                <a:latin typeface="Times New Roman" pitchFamily="18" charset="0"/>
                <a:cs typeface="Times New Roman" pitchFamily="18" charset="0"/>
              </a:rPr>
              <a:t>Unrecognized </a:t>
            </a:r>
            <a:r>
              <a:rPr lang="en-US" u="sng" dirty="0" smtClean="0">
                <a:latin typeface="Times New Roman" pitchFamily="18" charset="0"/>
                <a:cs typeface="Times New Roman" pitchFamily="18" charset="0"/>
              </a:rPr>
              <a:t>Assets</a:t>
            </a:r>
            <a:endParaRPr lang="en-US" u="sng" dirty="0" smtClean="0">
              <a:latin typeface="Times New Roman" pitchFamily="18" charset="0"/>
              <a:cs typeface="Times New Roman" pitchFamily="18" charset="0"/>
            </a:endParaRPr>
          </a:p>
          <a:p>
            <a:pPr marL="0" indent="0" algn="ctr">
              <a:buNone/>
            </a:pPr>
            <a:r>
              <a:rPr lang="en-US" dirty="0" smtClean="0">
                <a:latin typeface="Times New Roman" pitchFamily="18" charset="0"/>
                <a:cs typeface="Times New Roman" pitchFamily="18" charset="0"/>
              </a:rPr>
              <a:t> </a:t>
            </a:r>
          </a:p>
          <a:p>
            <a:pPr marL="0" indent="0" algn="ctr">
              <a:buNone/>
            </a:pPr>
            <a:r>
              <a:rPr lang="en-US" dirty="0">
                <a:latin typeface="Times New Roman" pitchFamily="18" charset="0"/>
                <a:cs typeface="Times New Roman" pitchFamily="18" charset="0"/>
              </a:rPr>
              <a:t>F</a:t>
            </a:r>
            <a:r>
              <a:rPr lang="en-US" dirty="0" smtClean="0">
                <a:latin typeface="Times New Roman" pitchFamily="18" charset="0"/>
                <a:cs typeface="Times New Roman" pitchFamily="18" charset="0"/>
              </a:rPr>
              <a:t>ranchise </a:t>
            </a:r>
            <a:r>
              <a:rPr lang="en-US" dirty="0">
                <a:latin typeface="Times New Roman" pitchFamily="18" charset="0"/>
                <a:cs typeface="Times New Roman" pitchFamily="18" charset="0"/>
              </a:rPr>
              <a:t>value </a:t>
            </a:r>
            <a:endParaRPr lang="en-US" dirty="0" smtClean="0">
              <a:latin typeface="Times New Roman" pitchFamily="18" charset="0"/>
              <a:cs typeface="Times New Roman" pitchFamily="18" charset="0"/>
            </a:endParaRPr>
          </a:p>
          <a:p>
            <a:pPr marL="0" indent="0" algn="ctr">
              <a:buNone/>
            </a:pPr>
            <a:endParaRPr lang="en-US" dirty="0" smtClean="0">
              <a:latin typeface="Times New Roman" pitchFamily="18" charset="0"/>
              <a:cs typeface="Times New Roman" pitchFamily="18" charset="0"/>
            </a:endParaRPr>
          </a:p>
          <a:p>
            <a:pPr marL="0" indent="0" algn="ctr">
              <a:buNone/>
            </a:pPr>
            <a:r>
              <a:rPr lang="en-US" dirty="0" smtClean="0">
                <a:latin typeface="Times New Roman" pitchFamily="18" charset="0"/>
                <a:cs typeface="Times New Roman" pitchFamily="18" charset="0"/>
              </a:rPr>
              <a:t>(the discounted </a:t>
            </a:r>
            <a:r>
              <a:rPr lang="en-US" dirty="0">
                <a:latin typeface="Times New Roman" pitchFamily="18" charset="0"/>
                <a:cs typeface="Times New Roman" pitchFamily="18" charset="0"/>
              </a:rPr>
              <a:t>stream of future monopoly rents</a:t>
            </a:r>
            <a:r>
              <a:rPr lang="en-US" dirty="0" smtClean="0">
                <a:latin typeface="Times New Roman" pitchFamily="18" charset="0"/>
                <a:cs typeface="Times New Roman" pitchFamily="18" charset="0"/>
              </a:rPr>
              <a:t>)  </a:t>
            </a:r>
            <a:endParaRPr lang="en-US" dirty="0">
              <a:latin typeface="Times New Roman" pitchFamily="18" charset="0"/>
              <a:cs typeface="Times New Roman" pitchFamily="18" charset="0"/>
            </a:endParaRPr>
          </a:p>
          <a:p>
            <a:pPr marL="0" indent="0" algn="ctr">
              <a:buNone/>
            </a:pPr>
            <a:endParaRPr lang="en-US" dirty="0" smtClean="0">
              <a:latin typeface="Times New Roman" pitchFamily="18" charset="0"/>
              <a:cs typeface="Times New Roman" pitchFamily="18" charset="0"/>
            </a:endParaRPr>
          </a:p>
          <a:p>
            <a:endParaRPr lang="en-US" dirty="0">
              <a:latin typeface="Times New Roman" pitchFamily="18" charset="0"/>
              <a:cs typeface="Times New Roman" pitchFamily="18" charset="0"/>
            </a:endParaRPr>
          </a:p>
        </p:txBody>
      </p:sp>
      <p:sp>
        <p:nvSpPr>
          <p:cNvPr id="4" name="Content Placeholder 3"/>
          <p:cNvSpPr>
            <a:spLocks noGrp="1"/>
          </p:cNvSpPr>
          <p:nvPr>
            <p:ph sz="half" idx="2"/>
          </p:nvPr>
        </p:nvSpPr>
        <p:spPr/>
        <p:txBody>
          <a:bodyPr/>
          <a:lstStyle/>
          <a:p>
            <a:pPr marL="0" indent="0" algn="ctr">
              <a:buNone/>
            </a:pPr>
            <a:r>
              <a:rPr lang="en-US" u="sng" dirty="0" smtClean="0">
                <a:latin typeface="Times New Roman" pitchFamily="18" charset="0"/>
                <a:cs typeface="Times New Roman" pitchFamily="18" charset="0"/>
              </a:rPr>
              <a:t>Unrecognized </a:t>
            </a:r>
            <a:r>
              <a:rPr lang="en-US" u="sng" dirty="0" smtClean="0">
                <a:latin typeface="Times New Roman" pitchFamily="18" charset="0"/>
                <a:cs typeface="Times New Roman" pitchFamily="18" charset="0"/>
              </a:rPr>
              <a:t>Liabilities</a:t>
            </a:r>
            <a:endParaRPr lang="en-US" u="sng" dirty="0">
              <a:latin typeface="Times New Roman" pitchFamily="18" charset="0"/>
              <a:cs typeface="Times New Roman" pitchFamily="18" charset="0"/>
            </a:endParaRPr>
          </a:p>
          <a:p>
            <a:pPr marL="0" indent="0" algn="ctr">
              <a:buNone/>
            </a:pPr>
            <a:endParaRPr lang="en-US" dirty="0" smtClean="0">
              <a:latin typeface="Times New Roman" pitchFamily="18" charset="0"/>
              <a:cs typeface="Times New Roman" pitchFamily="18" charset="0"/>
            </a:endParaRPr>
          </a:p>
          <a:p>
            <a:pPr marL="0" indent="0" algn="ctr">
              <a:buNone/>
            </a:pPr>
            <a:r>
              <a:rPr lang="en-US" dirty="0" smtClean="0">
                <a:latin typeface="Times New Roman" pitchFamily="18" charset="0"/>
                <a:cs typeface="Times New Roman" pitchFamily="18" charset="0"/>
              </a:rPr>
              <a:t>Future claims</a:t>
            </a:r>
          </a:p>
          <a:p>
            <a:pPr marL="0" indent="0" algn="ctr">
              <a:buNone/>
            </a:pPr>
            <a:endParaRPr lang="en-US" dirty="0">
              <a:latin typeface="Times New Roman" pitchFamily="18" charset="0"/>
              <a:cs typeface="Times New Roman" pitchFamily="18" charset="0"/>
            </a:endParaRPr>
          </a:p>
          <a:p>
            <a:pPr marL="0" indent="0" algn="ctr">
              <a:buNone/>
            </a:pPr>
            <a:r>
              <a:rPr lang="en-US" dirty="0" smtClean="0">
                <a:latin typeface="Times New Roman" pitchFamily="18" charset="0"/>
                <a:cs typeface="Times New Roman" pitchFamily="18" charset="0"/>
              </a:rPr>
              <a:t>(</a:t>
            </a:r>
            <a:r>
              <a:rPr lang="en-US" dirty="0" smtClean="0">
                <a:latin typeface="Times New Roman" pitchFamily="18" charset="0"/>
                <a:cs typeface="Times New Roman" pitchFamily="18" charset="0"/>
              </a:rPr>
              <a:t>Treasury </a:t>
            </a:r>
            <a:r>
              <a:rPr lang="en-US" dirty="0" smtClean="0">
                <a:latin typeface="Times New Roman" pitchFamily="18" charset="0"/>
                <a:cs typeface="Times New Roman" pitchFamily="18" charset="0"/>
              </a:rPr>
              <a:t>expectations of </a:t>
            </a:r>
            <a:r>
              <a:rPr lang="en-US" dirty="0" err="1" smtClean="0">
                <a:latin typeface="Times New Roman" pitchFamily="18" charset="0"/>
                <a:cs typeface="Times New Roman" pitchFamily="18" charset="0"/>
              </a:rPr>
              <a:t>siegniorage</a:t>
            </a:r>
            <a:r>
              <a:rPr lang="en-US" dirty="0" smtClean="0">
                <a:latin typeface="Times New Roman" pitchFamily="18" charset="0"/>
                <a:cs typeface="Times New Roman" pitchFamily="18" charset="0"/>
              </a:rPr>
              <a:t> and quasi-fiscal operations)</a:t>
            </a:r>
            <a:endParaRPr lang="en-US" dirty="0">
              <a:latin typeface="Times New Roman" pitchFamily="18" charset="0"/>
              <a:cs typeface="Times New Roman" pitchFamily="18" charset="0"/>
            </a:endParaRPr>
          </a:p>
          <a:p>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150233156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latin typeface="Times New Roman" pitchFamily="18" charset="0"/>
                <a:cs typeface="Times New Roman" pitchFamily="18" charset="0"/>
              </a:rPr>
              <a:t>Policy Insolvency</a:t>
            </a:r>
            <a:endParaRPr lang="en-US" dirty="0">
              <a:latin typeface="Times New Roman" pitchFamily="18" charset="0"/>
              <a:cs typeface="Times New Roman" pitchFamily="18" charset="0"/>
            </a:endParaRPr>
          </a:p>
        </p:txBody>
      </p:sp>
      <p:graphicFrame>
        <p:nvGraphicFramePr>
          <p:cNvPr id="4" name="Diagram 3"/>
          <p:cNvGraphicFramePr/>
          <p:nvPr>
            <p:extLst>
              <p:ext uri="{D42A27DB-BD31-4B8C-83A1-F6EECF244321}">
                <p14:modId xmlns:p14="http://schemas.microsoft.com/office/powerpoint/2010/main" val="3003011798"/>
              </p:ext>
            </p:extLst>
          </p:nvPr>
        </p:nvGraphicFramePr>
        <p:xfrm>
          <a:off x="1447800" y="19050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p:cNvSpPr txBox="1"/>
          <p:nvPr/>
        </p:nvSpPr>
        <p:spPr>
          <a:xfrm>
            <a:off x="990599" y="6139934"/>
            <a:ext cx="3140603" cy="369332"/>
          </a:xfrm>
          <a:prstGeom prst="rect">
            <a:avLst/>
          </a:prstGeom>
          <a:noFill/>
        </p:spPr>
        <p:txBody>
          <a:bodyPr wrap="none" rtlCol="0">
            <a:spAutoFit/>
          </a:bodyPr>
          <a:lstStyle/>
          <a:p>
            <a:r>
              <a:rPr lang="en-US" dirty="0" smtClean="0">
                <a:latin typeface="Times New Roman" pitchFamily="18" charset="0"/>
                <a:cs typeface="Times New Roman" pitchFamily="18" charset="0"/>
              </a:rPr>
              <a:t>Derived from Stella 1997: 9-10.</a:t>
            </a: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411930576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latin typeface="Times New Roman" pitchFamily="18" charset="0"/>
                <a:cs typeface="Times New Roman" pitchFamily="18" charset="0"/>
              </a:rPr>
              <a:t>Policy Insolvency</a:t>
            </a:r>
            <a:endParaRPr lang="en-US" dirty="0">
              <a:latin typeface="Times New Roman" pitchFamily="18" charset="0"/>
              <a:cs typeface="Times New Roman" pitchFamily="18" charset="0"/>
            </a:endParaRPr>
          </a:p>
        </p:txBody>
      </p:sp>
      <p:sp>
        <p:nvSpPr>
          <p:cNvPr id="3" name="Content Placeholder 2"/>
          <p:cNvSpPr>
            <a:spLocks noGrp="1"/>
          </p:cNvSpPr>
          <p:nvPr>
            <p:ph idx="1"/>
          </p:nvPr>
        </p:nvSpPr>
        <p:spPr/>
        <p:txBody>
          <a:bodyPr anchor="ctr">
            <a:normAutofit/>
          </a:bodyPr>
          <a:lstStyle/>
          <a:p>
            <a:pPr marL="0" indent="0">
              <a:buNone/>
            </a:pPr>
            <a:r>
              <a:rPr lang="en-US" dirty="0" smtClean="0">
                <a:latin typeface="Times New Roman" pitchFamily="18" charset="0"/>
                <a:cs typeface="Times New Roman" pitchFamily="18" charset="0"/>
              </a:rPr>
              <a:t>When a central bank cannot, “meet its policy commitments given its financial situation (Stella and </a:t>
            </a:r>
            <a:r>
              <a:rPr lang="en-US" dirty="0" err="1" smtClean="0">
                <a:latin typeface="Times New Roman" pitchFamily="18" charset="0"/>
                <a:cs typeface="Times New Roman" pitchFamily="18" charset="0"/>
              </a:rPr>
              <a:t>Lonnberg</a:t>
            </a:r>
            <a:r>
              <a:rPr lang="en-US" dirty="0" smtClean="0">
                <a:latin typeface="Times New Roman" pitchFamily="18" charset="0"/>
                <a:cs typeface="Times New Roman" pitchFamily="18" charset="0"/>
              </a:rPr>
              <a:t> 2008: 11).”</a:t>
            </a:r>
          </a:p>
          <a:p>
            <a:pPr marL="0" indent="0">
              <a:buNone/>
            </a:pPr>
            <a:endParaRPr lang="en-US" dirty="0" smtClean="0">
              <a:latin typeface="Times New Roman" pitchFamily="18" charset="0"/>
              <a:cs typeface="Times New Roman" pitchFamily="18" charset="0"/>
            </a:endParaRPr>
          </a:p>
          <a:p>
            <a:pPr marL="0" indent="0">
              <a:buNone/>
            </a:pPr>
            <a:r>
              <a:rPr lang="en-US" dirty="0" smtClean="0">
                <a:latin typeface="Times New Roman" pitchFamily="18" charset="0"/>
                <a:cs typeface="Times New Roman" pitchFamily="18" charset="0"/>
              </a:rPr>
              <a:t>Can </a:t>
            </a:r>
            <a:r>
              <a:rPr lang="en-US" dirty="0">
                <a:latin typeface="Times New Roman" pitchFamily="18" charset="0"/>
                <a:cs typeface="Times New Roman" pitchFamily="18" charset="0"/>
              </a:rPr>
              <a:t>a</a:t>
            </a:r>
            <a:r>
              <a:rPr lang="en-US"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central bank fund itself without resorting to destabilizing policies?</a:t>
            </a:r>
          </a:p>
          <a:p>
            <a:pPr marL="0" indent="0">
              <a:buNone/>
            </a:pPr>
            <a:endParaRPr lang="en-US" dirty="0" smtClean="0">
              <a:latin typeface="Times New Roman" pitchFamily="18" charset="0"/>
              <a:cs typeface="Times New Roman" pitchFamily="18" charset="0"/>
            </a:endParaRPr>
          </a:p>
        </p:txBody>
      </p:sp>
    </p:spTree>
    <p:extLst>
      <p:ext uri="{BB962C8B-B14F-4D97-AF65-F5344CB8AC3E}">
        <p14:creationId xmlns:p14="http://schemas.microsoft.com/office/powerpoint/2010/main" val="117934257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latin typeface="Times New Roman" pitchFamily="18" charset="0"/>
                <a:cs typeface="Times New Roman" pitchFamily="18" charset="0"/>
              </a:rPr>
              <a:t>Metrics</a:t>
            </a:r>
            <a:endParaRPr lang="en-US" dirty="0">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fontScale="77500" lnSpcReduction="20000"/>
          </a:bodyPr>
          <a:lstStyle/>
          <a:p>
            <a:pPr marL="0" indent="0">
              <a:buNone/>
            </a:pPr>
            <a:r>
              <a:rPr lang="en-US" dirty="0" smtClean="0">
                <a:latin typeface="Times New Roman" pitchFamily="18" charset="0"/>
                <a:cs typeface="Times New Roman" pitchFamily="18" charset="0"/>
              </a:rPr>
              <a:t>TIME: The </a:t>
            </a:r>
            <a:r>
              <a:rPr lang="en-US" dirty="0" smtClean="0">
                <a:latin typeface="Times New Roman" pitchFamily="18" charset="0"/>
                <a:cs typeface="Times New Roman" pitchFamily="18" charset="0"/>
              </a:rPr>
              <a:t>years it will take </a:t>
            </a:r>
            <a:r>
              <a:rPr lang="en-US" dirty="0">
                <a:latin typeface="Times New Roman" pitchFamily="18" charset="0"/>
                <a:cs typeface="Times New Roman" pitchFamily="18" charset="0"/>
              </a:rPr>
              <a:t>a</a:t>
            </a:r>
            <a:r>
              <a:rPr lang="en-US"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central bank to recapitalize itself back to zero.</a:t>
            </a:r>
          </a:p>
          <a:p>
            <a:pPr marL="0" indent="0">
              <a:buNone/>
            </a:pPr>
            <a:endParaRPr lang="en-US" dirty="0" smtClean="0">
              <a:latin typeface="Times New Roman" pitchFamily="18" charset="0"/>
              <a:cs typeface="Times New Roman" pitchFamily="18" charset="0"/>
            </a:endParaRPr>
          </a:p>
          <a:p>
            <a:pPr marL="0" indent="0">
              <a:buNone/>
            </a:pPr>
            <a:r>
              <a:rPr lang="en-US" dirty="0" smtClean="0">
                <a:latin typeface="Times New Roman" pitchFamily="18" charset="0"/>
                <a:cs typeface="Times New Roman" pitchFamily="18" charset="0"/>
              </a:rPr>
              <a:t>NET WORTH: What </a:t>
            </a:r>
            <a:r>
              <a:rPr lang="en-US" dirty="0" smtClean="0">
                <a:latin typeface="Times New Roman" pitchFamily="18" charset="0"/>
                <a:cs typeface="Times New Roman" pitchFamily="18" charset="0"/>
              </a:rPr>
              <a:t>a risk neutral investor would pay for the central bank</a:t>
            </a:r>
            <a:r>
              <a:rPr lang="en-US" dirty="0">
                <a:latin typeface="Times New Roman" pitchFamily="18" charset="0"/>
                <a:cs typeface="Times New Roman" pitchFamily="18" charset="0"/>
              </a:rPr>
              <a:t>. </a:t>
            </a:r>
            <a:endParaRPr lang="en-US" dirty="0" smtClean="0">
              <a:latin typeface="Times New Roman" pitchFamily="18" charset="0"/>
              <a:cs typeface="Times New Roman" pitchFamily="18" charset="0"/>
            </a:endParaRPr>
          </a:p>
          <a:p>
            <a:pPr marL="0" indent="0">
              <a:buNone/>
            </a:pPr>
            <a:endParaRPr lang="en-US" dirty="0">
              <a:latin typeface="Times New Roman" pitchFamily="18" charset="0"/>
              <a:cs typeface="Times New Roman" pitchFamily="18" charset="0"/>
            </a:endParaRPr>
          </a:p>
          <a:p>
            <a:r>
              <a:rPr lang="en-US" dirty="0">
                <a:latin typeface="Times New Roman" pitchFamily="18" charset="0"/>
                <a:cs typeface="Times New Roman" pitchFamily="18" charset="0"/>
              </a:rPr>
              <a:t>Net </a:t>
            </a:r>
            <a:r>
              <a:rPr lang="en-US" dirty="0" smtClean="0">
                <a:latin typeface="Times New Roman" pitchFamily="18" charset="0"/>
                <a:cs typeface="Times New Roman" pitchFamily="18" charset="0"/>
              </a:rPr>
              <a:t>Worth = Franchise </a:t>
            </a:r>
            <a:r>
              <a:rPr lang="en-US" dirty="0">
                <a:latin typeface="Times New Roman" pitchFamily="18" charset="0"/>
                <a:cs typeface="Times New Roman" pitchFamily="18" charset="0"/>
              </a:rPr>
              <a:t>Value + </a:t>
            </a:r>
            <a:r>
              <a:rPr lang="en-US" dirty="0" smtClean="0">
                <a:latin typeface="Times New Roman" pitchFamily="18" charset="0"/>
                <a:cs typeface="Times New Roman" pitchFamily="18" charset="0"/>
              </a:rPr>
              <a:t>Capital</a:t>
            </a:r>
          </a:p>
          <a:p>
            <a:endParaRPr lang="en-US" dirty="0">
              <a:latin typeface="Times New Roman" pitchFamily="18" charset="0"/>
              <a:cs typeface="Times New Roman" pitchFamily="18" charset="0"/>
            </a:endParaRPr>
          </a:p>
          <a:p>
            <a:r>
              <a:rPr lang="en-US" dirty="0" smtClean="0">
                <a:latin typeface="Times New Roman" pitchFamily="18" charset="0"/>
                <a:cs typeface="Times New Roman" pitchFamily="18" charset="0"/>
              </a:rPr>
              <a:t>Threshold when Net Worth = 0</a:t>
            </a:r>
          </a:p>
          <a:p>
            <a:endParaRPr lang="en-US" dirty="0">
              <a:latin typeface="Times New Roman" pitchFamily="18" charset="0"/>
              <a:cs typeface="Times New Roman" pitchFamily="18" charset="0"/>
            </a:endParaRPr>
          </a:p>
          <a:p>
            <a:r>
              <a:rPr lang="en-US" dirty="0" smtClean="0">
                <a:latin typeface="Times New Roman" pitchFamily="18" charset="0"/>
                <a:cs typeface="Times New Roman" pitchFamily="18" charset="0"/>
              </a:rPr>
              <a:t>Net Worth ≠ Capital because of unrecognized assets and liabilities</a:t>
            </a:r>
          </a:p>
          <a:p>
            <a:pPr marL="0" indent="0">
              <a:buNone/>
            </a:pPr>
            <a:endParaRPr lang="en-US" dirty="0">
              <a:latin typeface="Times New Roman" pitchFamily="18" charset="0"/>
              <a:cs typeface="Times New Roman" pitchFamily="18" charset="0"/>
            </a:endParaRPr>
          </a:p>
          <a:p>
            <a:pPr marL="514350" indent="-514350">
              <a:buFont typeface="+mj-lt"/>
              <a:buAutoNum type="arabicPeriod"/>
            </a:pPr>
            <a:endParaRPr lang="en-US" dirty="0" smtClean="0">
              <a:latin typeface="Times New Roman" pitchFamily="18" charset="0"/>
              <a:cs typeface="Times New Roman" pitchFamily="18" charset="0"/>
            </a:endParaRPr>
          </a:p>
          <a:p>
            <a:pPr marL="0" indent="0">
              <a:buNone/>
            </a:pP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399382772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itchFamily="18" charset="0"/>
                <a:cs typeface="Times New Roman" pitchFamily="18" charset="0"/>
              </a:rPr>
              <a:t>Central Bank Independence</a:t>
            </a:r>
            <a:endParaRPr lang="en-US" dirty="0">
              <a:latin typeface="Times New Roman" pitchFamily="18" charset="0"/>
              <a:cs typeface="Times New Roman" pitchFamily="18" charset="0"/>
            </a:endParaRPr>
          </a:p>
        </p:txBody>
      </p:sp>
      <p:sp>
        <p:nvSpPr>
          <p:cNvPr id="3" name="Content Placeholder 2"/>
          <p:cNvSpPr>
            <a:spLocks noGrp="1"/>
          </p:cNvSpPr>
          <p:nvPr>
            <p:ph idx="1"/>
          </p:nvPr>
        </p:nvSpPr>
        <p:spPr/>
        <p:txBody>
          <a:bodyPr anchor="t"/>
          <a:lstStyle/>
          <a:p>
            <a:pPr marL="0" indent="0">
              <a:lnSpc>
                <a:spcPct val="200000"/>
              </a:lnSpc>
              <a:buNone/>
            </a:pPr>
            <a:r>
              <a:rPr lang="en-US" dirty="0" smtClean="0">
                <a:latin typeface="Times New Roman" pitchFamily="18" charset="0"/>
                <a:cs typeface="Times New Roman" pitchFamily="18" charset="0"/>
              </a:rPr>
              <a:t>Is the treasury creating policy insolvency by reducing retained earning (</a:t>
            </a:r>
            <a:r>
              <a:rPr lang="en-US" dirty="0" err="1" smtClean="0">
                <a:latin typeface="Times New Roman" pitchFamily="18" charset="0"/>
                <a:cs typeface="Times New Roman" pitchFamily="18" charset="0"/>
              </a:rPr>
              <a:t>seigniorage</a:t>
            </a:r>
            <a:r>
              <a:rPr lang="en-US" dirty="0" smtClean="0">
                <a:latin typeface="Times New Roman" pitchFamily="18" charset="0"/>
                <a:cs typeface="Times New Roman" pitchFamily="18" charset="0"/>
              </a:rPr>
              <a:t> demands) or depleting capital (quasi-fiscal operations)?</a:t>
            </a:r>
          </a:p>
        </p:txBody>
      </p:sp>
    </p:spTree>
    <p:extLst>
      <p:ext uri="{BB962C8B-B14F-4D97-AF65-F5344CB8AC3E}">
        <p14:creationId xmlns:p14="http://schemas.microsoft.com/office/powerpoint/2010/main" val="175636433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latin typeface="Times New Roman" pitchFamily="18" charset="0"/>
                <a:cs typeface="Times New Roman" pitchFamily="18" charset="0"/>
              </a:rPr>
              <a:t>Mission Creep</a:t>
            </a:r>
            <a:endParaRPr lang="en-US" dirty="0">
              <a:latin typeface="Times New Roman" pitchFamily="18" charset="0"/>
              <a:cs typeface="Times New Roman" pitchFamily="18" charset="0"/>
            </a:endParaRPr>
          </a:p>
        </p:txBody>
      </p:sp>
      <p:sp>
        <p:nvSpPr>
          <p:cNvPr id="5" name="Content Placeholder 4"/>
          <p:cNvSpPr>
            <a:spLocks noGrp="1"/>
          </p:cNvSpPr>
          <p:nvPr>
            <p:ph idx="1"/>
          </p:nvPr>
        </p:nvSpPr>
        <p:spPr/>
        <p:txBody>
          <a:bodyPr>
            <a:normAutofit fontScale="85000" lnSpcReduction="20000"/>
          </a:bodyPr>
          <a:lstStyle/>
          <a:p>
            <a:pPr marL="0" indent="0">
              <a:buNone/>
            </a:pPr>
            <a:r>
              <a:rPr lang="en-US" smtClean="0">
                <a:latin typeface="Times New Roman" pitchFamily="18" charset="0"/>
                <a:cs typeface="Times New Roman" pitchFamily="18" charset="0"/>
              </a:rPr>
              <a:t>If the [central bank’s] seigniorage is regularly turned over to the treasury, and if the revenue grows very large, the treasury is likely to come to depend on it and to apply pressure to avoid its shrinking. In defense, the central bank is likely to be tempted to expand its mission, for example by undertaking to be a backup source of liquidity for a growing list of types of financial institutions. But such “mission creep” exposes the bank to new risks and therefore again to limitations on its ability to control the price level.</a:t>
            </a:r>
          </a:p>
          <a:p>
            <a:endParaRPr lang="en-US" smtClean="0">
              <a:latin typeface="Times New Roman" pitchFamily="18" charset="0"/>
              <a:cs typeface="Times New Roman" pitchFamily="18" charset="0"/>
            </a:endParaRPr>
          </a:p>
          <a:p>
            <a:pPr marL="0" indent="0">
              <a:buNone/>
            </a:pPr>
            <a:r>
              <a:rPr lang="en-US" smtClean="0">
                <a:latin typeface="Times New Roman" pitchFamily="18" charset="0"/>
                <a:cs typeface="Times New Roman" pitchFamily="18" charset="0"/>
              </a:rPr>
              <a:t>Sims (2004, p. 105)</a:t>
            </a:r>
            <a:endParaRPr lang="en-US" dirty="0">
              <a:latin typeface="Times New Roman" pitchFamily="18" charset="0"/>
              <a:cs typeface="Times New Roman" pitchFamily="18" charset="0"/>
            </a:endParaRPr>
          </a:p>
        </p:txBody>
      </p:sp>
      <p:sp>
        <p:nvSpPr>
          <p:cNvPr id="3" name="Rectangle 2"/>
          <p:cNvSpPr/>
          <p:nvPr/>
        </p:nvSpPr>
        <p:spPr>
          <a:xfrm>
            <a:off x="2286000" y="612845"/>
            <a:ext cx="4572000" cy="369332"/>
          </a:xfrm>
          <a:prstGeom prst="rect">
            <a:avLst/>
          </a:prstGeom>
        </p:spPr>
        <p:txBody>
          <a:bodyPr>
            <a:spAutoFit/>
          </a:bodyPr>
          <a:lstStyle/>
          <a:p>
            <a:r>
              <a:rPr lang="en-US" dirty="0">
                <a:latin typeface="Times New Roman" pitchFamily="18" charset="0"/>
                <a:cs typeface="Times New Roman" pitchFamily="18" charset="0"/>
              </a:rPr>
              <a:t> </a:t>
            </a:r>
          </a:p>
        </p:txBody>
      </p:sp>
    </p:spTree>
    <p:extLst>
      <p:ext uri="{BB962C8B-B14F-4D97-AF65-F5344CB8AC3E}">
        <p14:creationId xmlns:p14="http://schemas.microsoft.com/office/powerpoint/2010/main" val="301847285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latin typeface="Times New Roman" pitchFamily="18" charset="0"/>
                <a:cs typeface="Times New Roman" pitchFamily="18" charset="0"/>
              </a:rPr>
              <a:t>Motivation</a:t>
            </a:r>
            <a:endParaRPr lang="en-US" dirty="0">
              <a:latin typeface="Times New Roman" pitchFamily="18" charset="0"/>
              <a:cs typeface="Times New Roman" pitchFamily="18" charset="0"/>
            </a:endParaRPr>
          </a:p>
        </p:txBody>
      </p:sp>
      <p:sp>
        <p:nvSpPr>
          <p:cNvPr id="3" name="Content Placeholder 2"/>
          <p:cNvSpPr>
            <a:spLocks noGrp="1"/>
          </p:cNvSpPr>
          <p:nvPr>
            <p:ph idx="1"/>
          </p:nvPr>
        </p:nvSpPr>
        <p:spPr/>
        <p:txBody>
          <a:bodyPr anchor="ctr"/>
          <a:lstStyle/>
          <a:p>
            <a:pPr marL="0" indent="0">
              <a:buNone/>
            </a:pPr>
            <a:r>
              <a:rPr lang="en-US" dirty="0" smtClean="0">
                <a:latin typeface="Times New Roman" pitchFamily="18" charset="0"/>
                <a:cs typeface="Times New Roman" pitchFamily="18" charset="0"/>
              </a:rPr>
              <a:t>Quasi-fiscal activities can create substantial negative capital positions for central banks.  </a:t>
            </a:r>
            <a:endParaRPr lang="en-US" dirty="0" smtClean="0">
              <a:latin typeface="Times New Roman" pitchFamily="18" charset="0"/>
              <a:cs typeface="Times New Roman" pitchFamily="18" charset="0"/>
            </a:endParaRPr>
          </a:p>
          <a:p>
            <a:pPr marL="0" indent="0">
              <a:buNone/>
            </a:pPr>
            <a:endParaRPr lang="en-US" dirty="0">
              <a:latin typeface="Times New Roman" pitchFamily="18" charset="0"/>
              <a:cs typeface="Times New Roman" pitchFamily="18" charset="0"/>
            </a:endParaRPr>
          </a:p>
          <a:p>
            <a:pPr marL="0" indent="0">
              <a:buNone/>
            </a:pPr>
            <a:r>
              <a:rPr lang="en-US" dirty="0" smtClean="0">
                <a:latin typeface="Times New Roman" pitchFamily="18" charset="0"/>
                <a:cs typeface="Times New Roman" pitchFamily="18" charset="0"/>
              </a:rPr>
              <a:t>When</a:t>
            </a:r>
            <a:r>
              <a:rPr lang="en-US" dirty="0" smtClean="0">
                <a:latin typeface="Times New Roman" pitchFamily="18" charset="0"/>
                <a:cs typeface="Times New Roman" pitchFamily="18" charset="0"/>
              </a:rPr>
              <a:t>, and how, does this undermine monetary credibility?</a:t>
            </a:r>
          </a:p>
          <a:p>
            <a:pPr marL="0" indent="0">
              <a:buNone/>
            </a:pP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253419221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itchFamily="18" charset="0"/>
                <a:cs typeface="Times New Roman" pitchFamily="18" charset="0"/>
              </a:rPr>
              <a:t>Bottom Line</a:t>
            </a:r>
            <a:endParaRPr lang="en-US" dirty="0">
              <a:latin typeface="Times New Roman" pitchFamily="18" charset="0"/>
              <a:cs typeface="Times New Roman" pitchFamily="18" charset="0"/>
            </a:endParaRPr>
          </a:p>
        </p:txBody>
      </p:sp>
      <p:sp>
        <p:nvSpPr>
          <p:cNvPr id="3" name="Content Placeholder 2"/>
          <p:cNvSpPr>
            <a:spLocks noGrp="1"/>
          </p:cNvSpPr>
          <p:nvPr>
            <p:ph idx="1"/>
          </p:nvPr>
        </p:nvSpPr>
        <p:spPr/>
        <p:txBody>
          <a:bodyPr anchor="t"/>
          <a:lstStyle/>
          <a:p>
            <a:pPr marL="0" indent="0">
              <a:lnSpc>
                <a:spcPct val="200000"/>
              </a:lnSpc>
              <a:buNone/>
            </a:pPr>
            <a:r>
              <a:rPr lang="en-US" dirty="0" smtClean="0">
                <a:latin typeface="Times New Roman" pitchFamily="18" charset="0"/>
                <a:cs typeface="Times New Roman" pitchFamily="18" charset="0"/>
              </a:rPr>
              <a:t>Whether the demands of a treasury harm a central bank’s other policies depends on the central bank’s net revenue relative to its capital.</a:t>
            </a:r>
          </a:p>
        </p:txBody>
      </p:sp>
    </p:spTree>
    <p:extLst>
      <p:ext uri="{BB962C8B-B14F-4D97-AF65-F5344CB8AC3E}">
        <p14:creationId xmlns:p14="http://schemas.microsoft.com/office/powerpoint/2010/main" val="353800304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85800" y="2747962"/>
            <a:ext cx="7772400" cy="1362075"/>
          </a:xfrm>
        </p:spPr>
        <p:txBody>
          <a:bodyPr/>
          <a:lstStyle/>
          <a:p>
            <a:pPr algn="ctr"/>
            <a:r>
              <a:rPr lang="en-US" smtClean="0">
                <a:latin typeface="Times New Roman" pitchFamily="18" charset="0"/>
                <a:cs typeface="Times New Roman" pitchFamily="18" charset="0"/>
              </a:rPr>
              <a:t>2. Bank of Amsterdam</a:t>
            </a: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323583977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latin typeface="Times New Roman" pitchFamily="18" charset="0"/>
                <a:cs typeface="Times New Roman" pitchFamily="18" charset="0"/>
              </a:rPr>
              <a:t>Table 1. Balance Sheet in 1780</a:t>
            </a:r>
            <a:endParaRPr lang="en-US" dirty="0">
              <a:latin typeface="Times New Roman" pitchFamily="18" charset="0"/>
              <a:cs typeface="Times New Roman" pitchFamily="18" charset="0"/>
            </a:endParaRPr>
          </a:p>
        </p:txBody>
      </p:sp>
      <p:graphicFrame>
        <p:nvGraphicFramePr>
          <p:cNvPr id="5" name="Table 4"/>
          <p:cNvGraphicFramePr>
            <a:graphicFrameLocks noGrp="1"/>
          </p:cNvGraphicFramePr>
          <p:nvPr>
            <p:extLst>
              <p:ext uri="{D42A27DB-BD31-4B8C-83A1-F6EECF244321}">
                <p14:modId xmlns:p14="http://schemas.microsoft.com/office/powerpoint/2010/main" val="2700670610"/>
              </p:ext>
            </p:extLst>
          </p:nvPr>
        </p:nvGraphicFramePr>
        <p:xfrm>
          <a:off x="914400" y="1600203"/>
          <a:ext cx="7315200" cy="4907280"/>
        </p:xfrm>
        <a:graphic>
          <a:graphicData uri="http://schemas.openxmlformats.org/drawingml/2006/table">
            <a:tbl>
              <a:tblPr firstRow="1" firstCol="1" bandRow="1"/>
              <a:tblGrid>
                <a:gridCol w="2004500"/>
                <a:gridCol w="1644697"/>
                <a:gridCol w="1845606"/>
                <a:gridCol w="1820397"/>
              </a:tblGrid>
              <a:tr h="326571">
                <a:tc gridSpan="4">
                  <a:txBody>
                    <a:bodyPr/>
                    <a:lstStyle/>
                    <a:p>
                      <a:pPr marL="0" marR="0" algn="ctr">
                        <a:lnSpc>
                          <a:spcPct val="115000"/>
                        </a:lnSpc>
                        <a:spcBef>
                          <a:spcPts val="0"/>
                        </a:spcBef>
                        <a:spcAft>
                          <a:spcPts val="0"/>
                        </a:spcAft>
                      </a:pPr>
                      <a:r>
                        <a:rPr lang="en-US" sz="2000" kern="800" dirty="0" smtClean="0">
                          <a:effectLst/>
                          <a:latin typeface="Cambria"/>
                          <a:ea typeface="Calibri"/>
                          <a:cs typeface="Times New Roman"/>
                        </a:rPr>
                        <a:t>In Bank Florin</a:t>
                      </a:r>
                      <a:endParaRPr lang="en-US" sz="2000" kern="800" dirty="0">
                        <a:effectLst/>
                        <a:latin typeface="Cambria"/>
                        <a:ea typeface="Calibri"/>
                        <a:cs typeface="Times New Roman"/>
                      </a:endParaRPr>
                    </a:p>
                  </a:txBody>
                  <a:tcPr marL="68580" marR="68580" marT="0" marB="0">
                    <a:lnL>
                      <a:noFill/>
                    </a:lnL>
                    <a:lnR>
                      <a:noFill/>
                    </a:lnR>
                    <a:lnT>
                      <a:noFill/>
                    </a:lnT>
                    <a:lnB>
                      <a:noFill/>
                    </a:lnB>
                  </a:tcPr>
                </a:tc>
                <a:tc hMerge="1">
                  <a:txBody>
                    <a:bodyPr/>
                    <a:lstStyle/>
                    <a:p>
                      <a:pPr marL="0" marR="0" algn="r">
                        <a:lnSpc>
                          <a:spcPct val="115000"/>
                        </a:lnSpc>
                        <a:spcBef>
                          <a:spcPts val="0"/>
                        </a:spcBef>
                        <a:spcAft>
                          <a:spcPts val="0"/>
                        </a:spcAft>
                      </a:pPr>
                      <a:endParaRPr lang="en-US" sz="2000" kern="800" dirty="0">
                        <a:effectLst/>
                        <a:latin typeface="Cambria"/>
                        <a:ea typeface="Calibri"/>
                        <a:cs typeface="Times New Roman"/>
                      </a:endParaRPr>
                    </a:p>
                  </a:txBody>
                  <a:tcPr marL="68580" marR="68580" marT="0" marB="0">
                    <a:lnL>
                      <a:noFill/>
                    </a:lnL>
                    <a:lnR w="12700" cap="flat" cmpd="sng" algn="ctr">
                      <a:solidFill>
                        <a:srgbClr val="000000"/>
                      </a:solidFill>
                      <a:prstDash val="solid"/>
                      <a:round/>
                      <a:headEnd type="none" w="med" len="med"/>
                      <a:tailEnd type="none" w="med" len="med"/>
                    </a:lnR>
                    <a:lnT>
                      <a:noFill/>
                    </a:lnT>
                    <a:lnB>
                      <a:noFill/>
                    </a:lnB>
                  </a:tcPr>
                </a:tc>
                <a:tc hMerge="1">
                  <a:txBody>
                    <a:bodyPr/>
                    <a:lstStyle/>
                    <a:p>
                      <a:pPr marL="0" marR="0">
                        <a:lnSpc>
                          <a:spcPct val="115000"/>
                        </a:lnSpc>
                        <a:spcBef>
                          <a:spcPts val="0"/>
                        </a:spcBef>
                        <a:spcAft>
                          <a:spcPts val="0"/>
                        </a:spcAft>
                      </a:pPr>
                      <a:endParaRPr lang="en-US" sz="2000" kern="800" dirty="0">
                        <a:effectLst/>
                        <a:latin typeface="Cambria"/>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a:noFill/>
                    </a:lnR>
                    <a:lnT>
                      <a:noFill/>
                    </a:lnT>
                    <a:lnB>
                      <a:noFill/>
                    </a:lnB>
                  </a:tcPr>
                </a:tc>
                <a:tc hMerge="1">
                  <a:txBody>
                    <a:bodyPr/>
                    <a:lstStyle/>
                    <a:p>
                      <a:pPr marL="0" marR="0" algn="r">
                        <a:lnSpc>
                          <a:spcPct val="115000"/>
                        </a:lnSpc>
                        <a:spcBef>
                          <a:spcPts val="0"/>
                        </a:spcBef>
                        <a:spcAft>
                          <a:spcPts val="0"/>
                        </a:spcAft>
                      </a:pPr>
                      <a:endParaRPr lang="en-US" sz="2000" kern="800" dirty="0">
                        <a:effectLst/>
                        <a:latin typeface="Cambria"/>
                        <a:ea typeface="Calibri"/>
                        <a:cs typeface="Times New Roman"/>
                      </a:endParaRPr>
                    </a:p>
                  </a:txBody>
                  <a:tcPr marL="68580" marR="68580" marT="0" marB="0">
                    <a:lnL>
                      <a:noFill/>
                    </a:lnL>
                    <a:lnR>
                      <a:noFill/>
                    </a:lnR>
                    <a:lnT>
                      <a:noFill/>
                    </a:lnT>
                    <a:lnB>
                      <a:noFill/>
                    </a:lnB>
                  </a:tcPr>
                </a:tc>
              </a:tr>
              <a:tr h="326571">
                <a:tc gridSpan="4">
                  <a:txBody>
                    <a:bodyPr/>
                    <a:lstStyle/>
                    <a:p>
                      <a:pPr marL="0" marR="0" algn="ctr">
                        <a:lnSpc>
                          <a:spcPct val="115000"/>
                        </a:lnSpc>
                        <a:spcBef>
                          <a:spcPts val="0"/>
                        </a:spcBef>
                        <a:spcAft>
                          <a:spcPts val="0"/>
                        </a:spcAft>
                      </a:pPr>
                      <a:endParaRPr lang="en-US" sz="2000" kern="800" dirty="0">
                        <a:effectLst/>
                        <a:latin typeface="Cambria"/>
                        <a:ea typeface="Calibri"/>
                        <a:cs typeface="Times New Roman"/>
                      </a:endParaRPr>
                    </a:p>
                  </a:txBody>
                  <a:tcPr marL="68580" marR="68580" marT="0" marB="0">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r>
              <a:tr h="326571">
                <a:tc>
                  <a:txBody>
                    <a:bodyPr/>
                    <a:lstStyle/>
                    <a:p>
                      <a:pPr marL="0" marR="0">
                        <a:lnSpc>
                          <a:spcPct val="115000"/>
                        </a:lnSpc>
                        <a:spcBef>
                          <a:spcPts val="0"/>
                        </a:spcBef>
                        <a:spcAft>
                          <a:spcPts val="0"/>
                        </a:spcAft>
                      </a:pPr>
                      <a:r>
                        <a:rPr lang="en-US" sz="2000" u="sng" kern="100" dirty="0">
                          <a:effectLst/>
                          <a:latin typeface="Times New Roman"/>
                          <a:ea typeface="Calibri"/>
                          <a:cs typeface="Times New Roman"/>
                        </a:rPr>
                        <a:t>Assets</a:t>
                      </a:r>
                      <a:endParaRPr lang="en-US" sz="2000" kern="800" dirty="0">
                        <a:effectLst/>
                        <a:latin typeface="Cambria"/>
                        <a:ea typeface="Calibri"/>
                        <a:cs typeface="Times New Roman"/>
                      </a:endParaRPr>
                    </a:p>
                  </a:txBody>
                  <a:tcPr marL="68580" marR="68580" marT="0" marB="0">
                    <a:lnL>
                      <a:noFill/>
                    </a:lnL>
                    <a:lnR>
                      <a:noFill/>
                    </a:lnR>
                    <a:lnT>
                      <a:noFill/>
                    </a:lnT>
                    <a:lnB>
                      <a:noFill/>
                    </a:lnB>
                  </a:tcPr>
                </a:tc>
                <a:tc>
                  <a:txBody>
                    <a:bodyPr/>
                    <a:lstStyle/>
                    <a:p>
                      <a:pPr marL="0" marR="0" algn="r">
                        <a:lnSpc>
                          <a:spcPct val="115000"/>
                        </a:lnSpc>
                        <a:spcBef>
                          <a:spcPts val="0"/>
                        </a:spcBef>
                        <a:spcAft>
                          <a:spcPts val="0"/>
                        </a:spcAft>
                      </a:pPr>
                      <a:r>
                        <a:rPr lang="en-US" sz="2000" kern="100" dirty="0">
                          <a:effectLst/>
                          <a:latin typeface="Times New Roman"/>
                          <a:ea typeface="Calibri"/>
                          <a:cs typeface="Times New Roman"/>
                        </a:rPr>
                        <a:t> </a:t>
                      </a:r>
                      <a:endParaRPr lang="en-US" sz="2000" kern="800" dirty="0">
                        <a:effectLst/>
                        <a:latin typeface="Cambria"/>
                        <a:ea typeface="Calibri"/>
                        <a:cs typeface="Times New Roman"/>
                      </a:endParaRPr>
                    </a:p>
                  </a:txBody>
                  <a:tcPr marL="68580" marR="68580"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nSpc>
                          <a:spcPct val="115000"/>
                        </a:lnSpc>
                        <a:spcBef>
                          <a:spcPts val="0"/>
                        </a:spcBef>
                        <a:spcAft>
                          <a:spcPts val="0"/>
                        </a:spcAft>
                      </a:pPr>
                      <a:r>
                        <a:rPr lang="en-US" sz="2000" u="sng" kern="100" dirty="0">
                          <a:effectLst/>
                          <a:latin typeface="Times New Roman"/>
                          <a:ea typeface="Calibri"/>
                          <a:cs typeface="Times New Roman"/>
                        </a:rPr>
                        <a:t>Liabilities</a:t>
                      </a:r>
                      <a:endParaRPr lang="en-US" sz="2000" kern="800" dirty="0">
                        <a:effectLst/>
                        <a:latin typeface="Cambria"/>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r">
                        <a:lnSpc>
                          <a:spcPct val="115000"/>
                        </a:lnSpc>
                        <a:spcBef>
                          <a:spcPts val="0"/>
                        </a:spcBef>
                        <a:spcAft>
                          <a:spcPts val="0"/>
                        </a:spcAft>
                      </a:pPr>
                      <a:r>
                        <a:rPr lang="en-US" sz="2000" kern="100" dirty="0">
                          <a:effectLst/>
                          <a:latin typeface="Times New Roman"/>
                          <a:ea typeface="Calibri"/>
                          <a:cs typeface="Times New Roman"/>
                        </a:rPr>
                        <a:t> </a:t>
                      </a:r>
                      <a:endParaRPr lang="en-US" sz="2000" kern="800" dirty="0">
                        <a:effectLst/>
                        <a:latin typeface="Cambria"/>
                        <a:ea typeface="Calibri"/>
                        <a:cs typeface="Times New Roman"/>
                      </a:endParaRPr>
                    </a:p>
                  </a:txBody>
                  <a:tcPr marL="68580" marR="68580" marT="0" marB="0">
                    <a:lnL>
                      <a:noFill/>
                    </a:lnL>
                    <a:lnR>
                      <a:noFill/>
                    </a:lnR>
                    <a:lnT>
                      <a:noFill/>
                    </a:lnT>
                    <a:lnB>
                      <a:noFill/>
                    </a:lnB>
                  </a:tcPr>
                </a:tc>
              </a:tr>
              <a:tr h="326571">
                <a:tc>
                  <a:txBody>
                    <a:bodyPr/>
                    <a:lstStyle/>
                    <a:p>
                      <a:pPr marL="0" marR="0">
                        <a:lnSpc>
                          <a:spcPct val="115000"/>
                        </a:lnSpc>
                        <a:spcBef>
                          <a:spcPts val="0"/>
                        </a:spcBef>
                        <a:spcAft>
                          <a:spcPts val="0"/>
                        </a:spcAft>
                      </a:pPr>
                      <a:r>
                        <a:rPr lang="en-US" sz="2000" u="none" strike="noStrike" kern="100">
                          <a:effectLst/>
                          <a:latin typeface="Times New Roman"/>
                          <a:ea typeface="Calibri"/>
                          <a:cs typeface="Times New Roman"/>
                        </a:rPr>
                        <a:t> </a:t>
                      </a:r>
                      <a:endParaRPr lang="en-US" sz="2000" kern="800">
                        <a:effectLst/>
                        <a:latin typeface="Cambria"/>
                        <a:ea typeface="Calibri"/>
                        <a:cs typeface="Times New Roman"/>
                      </a:endParaRPr>
                    </a:p>
                  </a:txBody>
                  <a:tcPr marL="68580" marR="68580" marT="0" marB="0">
                    <a:lnL>
                      <a:noFill/>
                    </a:lnL>
                    <a:lnR>
                      <a:noFill/>
                    </a:lnR>
                    <a:lnT>
                      <a:noFill/>
                    </a:lnT>
                    <a:lnB>
                      <a:noFill/>
                    </a:lnB>
                  </a:tcPr>
                </a:tc>
                <a:tc>
                  <a:txBody>
                    <a:bodyPr/>
                    <a:lstStyle/>
                    <a:p>
                      <a:pPr marL="0" marR="0" algn="r">
                        <a:lnSpc>
                          <a:spcPct val="115000"/>
                        </a:lnSpc>
                        <a:spcBef>
                          <a:spcPts val="0"/>
                        </a:spcBef>
                        <a:spcAft>
                          <a:spcPts val="0"/>
                        </a:spcAft>
                      </a:pPr>
                      <a:r>
                        <a:rPr lang="en-US" sz="2000" kern="100">
                          <a:effectLst/>
                          <a:latin typeface="Times New Roman"/>
                          <a:ea typeface="Calibri"/>
                          <a:cs typeface="Times New Roman"/>
                        </a:rPr>
                        <a:t> </a:t>
                      </a:r>
                      <a:endParaRPr lang="en-US" sz="2000" kern="800">
                        <a:effectLst/>
                        <a:latin typeface="Cambria"/>
                        <a:ea typeface="Calibri"/>
                        <a:cs typeface="Times New Roman"/>
                      </a:endParaRPr>
                    </a:p>
                  </a:txBody>
                  <a:tcPr marL="68580" marR="68580"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nSpc>
                          <a:spcPct val="115000"/>
                        </a:lnSpc>
                        <a:spcBef>
                          <a:spcPts val="0"/>
                        </a:spcBef>
                        <a:spcAft>
                          <a:spcPts val="0"/>
                        </a:spcAft>
                      </a:pPr>
                      <a:r>
                        <a:rPr lang="en-US" sz="2000" u="none" strike="noStrike" kern="100">
                          <a:effectLst/>
                          <a:latin typeface="Times New Roman"/>
                          <a:ea typeface="Calibri"/>
                          <a:cs typeface="Times New Roman"/>
                        </a:rPr>
                        <a:t> </a:t>
                      </a:r>
                      <a:endParaRPr lang="en-US" sz="2000" kern="800">
                        <a:effectLst/>
                        <a:latin typeface="Cambria"/>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r">
                        <a:lnSpc>
                          <a:spcPct val="115000"/>
                        </a:lnSpc>
                        <a:spcBef>
                          <a:spcPts val="0"/>
                        </a:spcBef>
                        <a:spcAft>
                          <a:spcPts val="0"/>
                        </a:spcAft>
                      </a:pPr>
                      <a:r>
                        <a:rPr lang="en-US" sz="2000" kern="100">
                          <a:effectLst/>
                          <a:latin typeface="Times New Roman"/>
                          <a:ea typeface="Calibri"/>
                          <a:cs typeface="Times New Roman"/>
                        </a:rPr>
                        <a:t> </a:t>
                      </a:r>
                      <a:endParaRPr lang="en-US" sz="2000" kern="800">
                        <a:effectLst/>
                        <a:latin typeface="Cambria"/>
                        <a:ea typeface="Calibri"/>
                        <a:cs typeface="Times New Roman"/>
                      </a:endParaRPr>
                    </a:p>
                  </a:txBody>
                  <a:tcPr marL="68580" marR="68580" marT="0" marB="0">
                    <a:lnL>
                      <a:noFill/>
                    </a:lnL>
                    <a:lnR>
                      <a:noFill/>
                    </a:lnR>
                    <a:lnT>
                      <a:noFill/>
                    </a:lnT>
                    <a:lnB>
                      <a:noFill/>
                    </a:lnB>
                  </a:tcPr>
                </a:tc>
              </a:tr>
              <a:tr h="326571">
                <a:tc gridSpan="2">
                  <a:txBody>
                    <a:bodyPr/>
                    <a:lstStyle/>
                    <a:p>
                      <a:pPr marL="0" marR="0">
                        <a:lnSpc>
                          <a:spcPct val="115000"/>
                        </a:lnSpc>
                        <a:spcBef>
                          <a:spcPts val="0"/>
                        </a:spcBef>
                        <a:spcAft>
                          <a:spcPts val="0"/>
                        </a:spcAft>
                      </a:pPr>
                      <a:r>
                        <a:rPr lang="en-US" sz="2000" b="1" kern="100">
                          <a:effectLst/>
                          <a:latin typeface="Times New Roman"/>
                          <a:ea typeface="Calibri"/>
                          <a:cs typeface="Times New Roman"/>
                        </a:rPr>
                        <a:t>Silver and Gold</a:t>
                      </a:r>
                      <a:endParaRPr lang="en-US" sz="2000" kern="800">
                        <a:effectLst/>
                        <a:latin typeface="Cambria"/>
                        <a:ea typeface="Calibri"/>
                        <a:cs typeface="Times New Roman"/>
                      </a:endParaRPr>
                    </a:p>
                  </a:txBody>
                  <a:tcPr marL="68580" marR="68580" marT="0" marB="0">
                    <a:lnL>
                      <a:noFill/>
                    </a:lnL>
                    <a:lnR w="1270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a:txBody>
                    <a:bodyPr/>
                    <a:lstStyle/>
                    <a:p>
                      <a:pPr marL="0" marR="0">
                        <a:lnSpc>
                          <a:spcPct val="115000"/>
                        </a:lnSpc>
                        <a:spcBef>
                          <a:spcPts val="0"/>
                        </a:spcBef>
                        <a:spcAft>
                          <a:spcPts val="0"/>
                        </a:spcAft>
                      </a:pPr>
                      <a:r>
                        <a:rPr lang="en-US" sz="2000" b="1" kern="100">
                          <a:effectLst/>
                          <a:latin typeface="Times New Roman"/>
                          <a:ea typeface="Calibri"/>
                          <a:cs typeface="Times New Roman"/>
                        </a:rPr>
                        <a:t>Accounts </a:t>
                      </a:r>
                      <a:endParaRPr lang="en-US" sz="2000" kern="800">
                        <a:effectLst/>
                        <a:latin typeface="Cambria"/>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r">
                        <a:lnSpc>
                          <a:spcPct val="115000"/>
                        </a:lnSpc>
                        <a:spcBef>
                          <a:spcPts val="0"/>
                        </a:spcBef>
                        <a:spcAft>
                          <a:spcPts val="0"/>
                        </a:spcAft>
                      </a:pPr>
                      <a:r>
                        <a:rPr lang="en-US" sz="2000" kern="100">
                          <a:effectLst/>
                          <a:latin typeface="Times New Roman"/>
                          <a:ea typeface="Calibri"/>
                          <a:cs typeface="Times New Roman"/>
                        </a:rPr>
                        <a:t> </a:t>
                      </a:r>
                      <a:endParaRPr lang="en-US" sz="2000" kern="800">
                        <a:effectLst/>
                        <a:latin typeface="Cambria"/>
                        <a:ea typeface="Calibri"/>
                        <a:cs typeface="Times New Roman"/>
                      </a:endParaRPr>
                    </a:p>
                  </a:txBody>
                  <a:tcPr marL="68580" marR="68580" marT="0" marB="0">
                    <a:lnL>
                      <a:noFill/>
                    </a:lnL>
                    <a:lnR>
                      <a:noFill/>
                    </a:lnR>
                    <a:lnT>
                      <a:noFill/>
                    </a:lnT>
                    <a:lnB>
                      <a:noFill/>
                    </a:lnB>
                  </a:tcPr>
                </a:tc>
              </a:tr>
              <a:tr h="326571">
                <a:tc>
                  <a:txBody>
                    <a:bodyPr/>
                    <a:lstStyle/>
                    <a:p>
                      <a:pPr marL="0" marR="0">
                        <a:lnSpc>
                          <a:spcPct val="115000"/>
                        </a:lnSpc>
                        <a:spcBef>
                          <a:spcPts val="0"/>
                        </a:spcBef>
                        <a:spcAft>
                          <a:spcPts val="0"/>
                        </a:spcAft>
                      </a:pPr>
                      <a:r>
                        <a:rPr lang="en-US" sz="2000" kern="100">
                          <a:effectLst/>
                          <a:latin typeface="Times New Roman"/>
                          <a:ea typeface="Calibri"/>
                          <a:cs typeface="Times New Roman"/>
                        </a:rPr>
                        <a:t>Under Receipt</a:t>
                      </a:r>
                      <a:endParaRPr lang="en-US" sz="2000" kern="800">
                        <a:effectLst/>
                        <a:latin typeface="Cambria"/>
                        <a:ea typeface="Calibri"/>
                        <a:cs typeface="Times New Roman"/>
                      </a:endParaRPr>
                    </a:p>
                  </a:txBody>
                  <a:tcPr marL="68580" marR="68580" marT="0" marB="0">
                    <a:lnL>
                      <a:noFill/>
                    </a:lnL>
                    <a:lnR>
                      <a:noFill/>
                    </a:lnR>
                    <a:lnT>
                      <a:noFill/>
                    </a:lnT>
                    <a:lnB>
                      <a:noFill/>
                    </a:lnB>
                  </a:tcPr>
                </a:tc>
                <a:tc>
                  <a:txBody>
                    <a:bodyPr/>
                    <a:lstStyle/>
                    <a:p>
                      <a:pPr marL="0" marR="0" algn="r">
                        <a:lnSpc>
                          <a:spcPct val="115000"/>
                        </a:lnSpc>
                        <a:spcBef>
                          <a:spcPts val="0"/>
                        </a:spcBef>
                        <a:spcAft>
                          <a:spcPts val="0"/>
                        </a:spcAft>
                      </a:pPr>
                      <a:r>
                        <a:rPr lang="en-US" sz="2000" kern="800">
                          <a:solidFill>
                            <a:srgbClr val="000000"/>
                          </a:solidFill>
                          <a:effectLst/>
                          <a:latin typeface="Times New Roman"/>
                          <a:ea typeface="Calibri"/>
                          <a:cs typeface="Times New Roman"/>
                        </a:rPr>
                        <a:t>16,186,210</a:t>
                      </a:r>
                      <a:endParaRPr lang="en-US" sz="2000" kern="800">
                        <a:effectLst/>
                        <a:latin typeface="Cambria"/>
                        <a:ea typeface="Calibri"/>
                        <a:cs typeface="Times New Roman"/>
                      </a:endParaRPr>
                    </a:p>
                  </a:txBody>
                  <a:tcPr marL="68580" marR="68580"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nSpc>
                          <a:spcPct val="115000"/>
                        </a:lnSpc>
                        <a:spcBef>
                          <a:spcPts val="0"/>
                        </a:spcBef>
                        <a:spcAft>
                          <a:spcPts val="0"/>
                        </a:spcAft>
                      </a:pPr>
                      <a:r>
                        <a:rPr lang="en-US" sz="2000" kern="100">
                          <a:effectLst/>
                          <a:latin typeface="Times New Roman"/>
                          <a:ea typeface="Calibri"/>
                          <a:cs typeface="Times New Roman"/>
                        </a:rPr>
                        <a:t>Under Receipt</a:t>
                      </a:r>
                      <a:endParaRPr lang="en-US" sz="2000" kern="800">
                        <a:effectLst/>
                        <a:latin typeface="Cambria"/>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r">
                        <a:lnSpc>
                          <a:spcPct val="115000"/>
                        </a:lnSpc>
                        <a:spcBef>
                          <a:spcPts val="0"/>
                        </a:spcBef>
                        <a:spcAft>
                          <a:spcPts val="0"/>
                        </a:spcAft>
                      </a:pPr>
                      <a:r>
                        <a:rPr lang="en-US" sz="2000" kern="800">
                          <a:solidFill>
                            <a:srgbClr val="000000"/>
                          </a:solidFill>
                          <a:effectLst/>
                          <a:latin typeface="Times New Roman"/>
                          <a:ea typeface="Calibri"/>
                          <a:cs typeface="Times New Roman"/>
                        </a:rPr>
                        <a:t>16,186,210</a:t>
                      </a:r>
                      <a:endParaRPr lang="en-US" sz="2000" kern="800">
                        <a:effectLst/>
                        <a:latin typeface="Cambria"/>
                        <a:ea typeface="Calibri"/>
                        <a:cs typeface="Times New Roman"/>
                      </a:endParaRPr>
                    </a:p>
                  </a:txBody>
                  <a:tcPr marL="68580" marR="68580" marT="0" marB="0">
                    <a:lnL>
                      <a:noFill/>
                    </a:lnL>
                    <a:lnR>
                      <a:noFill/>
                    </a:lnR>
                    <a:lnT>
                      <a:noFill/>
                    </a:lnT>
                    <a:lnB>
                      <a:noFill/>
                    </a:lnB>
                  </a:tcPr>
                </a:tc>
              </a:tr>
              <a:tr h="326571">
                <a:tc>
                  <a:txBody>
                    <a:bodyPr/>
                    <a:lstStyle/>
                    <a:p>
                      <a:pPr marL="0" marR="0">
                        <a:lnSpc>
                          <a:spcPct val="115000"/>
                        </a:lnSpc>
                        <a:spcBef>
                          <a:spcPts val="0"/>
                        </a:spcBef>
                        <a:spcAft>
                          <a:spcPts val="0"/>
                        </a:spcAft>
                      </a:pPr>
                      <a:r>
                        <a:rPr lang="en-US" sz="2000" kern="100">
                          <a:effectLst/>
                          <a:latin typeface="Times New Roman"/>
                          <a:ea typeface="Calibri"/>
                          <a:cs typeface="Times New Roman"/>
                        </a:rPr>
                        <a:t>Unencumbered</a:t>
                      </a:r>
                      <a:endParaRPr lang="en-US" sz="2000" kern="800">
                        <a:effectLst/>
                        <a:latin typeface="Cambria"/>
                        <a:ea typeface="Calibri"/>
                        <a:cs typeface="Times New Roman"/>
                      </a:endParaRPr>
                    </a:p>
                  </a:txBody>
                  <a:tcPr marL="68580" marR="68580" marT="0" marB="0">
                    <a:lnL>
                      <a:noFill/>
                    </a:lnL>
                    <a:lnR>
                      <a:noFill/>
                    </a:lnR>
                    <a:lnT>
                      <a:noFill/>
                    </a:lnT>
                    <a:lnB>
                      <a:noFill/>
                    </a:lnB>
                  </a:tcPr>
                </a:tc>
                <a:tc>
                  <a:txBody>
                    <a:bodyPr/>
                    <a:lstStyle/>
                    <a:p>
                      <a:pPr marL="0" marR="0" algn="r">
                        <a:lnSpc>
                          <a:spcPct val="115000"/>
                        </a:lnSpc>
                        <a:spcBef>
                          <a:spcPts val="0"/>
                        </a:spcBef>
                        <a:spcAft>
                          <a:spcPts val="0"/>
                        </a:spcAft>
                      </a:pPr>
                      <a:r>
                        <a:rPr lang="en-US" sz="2000" kern="800">
                          <a:solidFill>
                            <a:srgbClr val="000000"/>
                          </a:solidFill>
                          <a:effectLst/>
                          <a:latin typeface="Times New Roman"/>
                          <a:ea typeface="Calibri"/>
                          <a:cs typeface="Times New Roman"/>
                        </a:rPr>
                        <a:t>3,817,229</a:t>
                      </a:r>
                      <a:endParaRPr lang="en-US" sz="2000" kern="800">
                        <a:effectLst/>
                        <a:latin typeface="Cambria"/>
                        <a:ea typeface="Calibri"/>
                        <a:cs typeface="Times New Roman"/>
                      </a:endParaRPr>
                    </a:p>
                  </a:txBody>
                  <a:tcPr marL="68580" marR="68580"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nSpc>
                          <a:spcPct val="115000"/>
                        </a:lnSpc>
                        <a:spcBef>
                          <a:spcPts val="0"/>
                        </a:spcBef>
                        <a:spcAft>
                          <a:spcPts val="0"/>
                        </a:spcAft>
                      </a:pPr>
                      <a:r>
                        <a:rPr lang="en-US" sz="2000" kern="100">
                          <a:effectLst/>
                          <a:latin typeface="Times New Roman"/>
                          <a:ea typeface="Calibri"/>
                          <a:cs typeface="Times New Roman"/>
                        </a:rPr>
                        <a:t>Unencumbered</a:t>
                      </a:r>
                      <a:endParaRPr lang="en-US" sz="2000" kern="800">
                        <a:effectLst/>
                        <a:latin typeface="Cambria"/>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r">
                        <a:lnSpc>
                          <a:spcPct val="115000"/>
                        </a:lnSpc>
                        <a:spcBef>
                          <a:spcPts val="0"/>
                        </a:spcBef>
                        <a:spcAft>
                          <a:spcPts val="0"/>
                        </a:spcAft>
                      </a:pPr>
                      <a:r>
                        <a:rPr lang="en-US" sz="2000" kern="800">
                          <a:solidFill>
                            <a:srgbClr val="000000"/>
                          </a:solidFill>
                          <a:effectLst/>
                          <a:latin typeface="Times New Roman"/>
                          <a:ea typeface="Calibri"/>
                          <a:cs typeface="Times New Roman"/>
                        </a:rPr>
                        <a:t>7,005,331</a:t>
                      </a:r>
                      <a:endParaRPr lang="en-US" sz="2000" kern="800">
                        <a:effectLst/>
                        <a:latin typeface="Cambria"/>
                        <a:ea typeface="Calibri"/>
                        <a:cs typeface="Times New Roman"/>
                      </a:endParaRPr>
                    </a:p>
                  </a:txBody>
                  <a:tcPr marL="68580" marR="68580" marT="0" marB="0">
                    <a:lnL>
                      <a:noFill/>
                    </a:lnL>
                    <a:lnR>
                      <a:noFill/>
                    </a:lnR>
                    <a:lnT>
                      <a:noFill/>
                    </a:lnT>
                    <a:lnB>
                      <a:noFill/>
                    </a:lnB>
                  </a:tcPr>
                </a:tc>
              </a:tr>
              <a:tr h="326571">
                <a:tc>
                  <a:txBody>
                    <a:bodyPr/>
                    <a:lstStyle/>
                    <a:p>
                      <a:pPr marL="0" marR="0">
                        <a:lnSpc>
                          <a:spcPct val="115000"/>
                        </a:lnSpc>
                        <a:spcBef>
                          <a:spcPts val="0"/>
                        </a:spcBef>
                        <a:spcAft>
                          <a:spcPts val="0"/>
                        </a:spcAft>
                      </a:pPr>
                      <a:r>
                        <a:rPr lang="en-US" sz="2000" kern="100">
                          <a:effectLst/>
                          <a:latin typeface="Times New Roman"/>
                          <a:ea typeface="Calibri"/>
                          <a:cs typeface="Times New Roman"/>
                        </a:rPr>
                        <a:t> </a:t>
                      </a:r>
                      <a:endParaRPr lang="en-US" sz="2000" kern="800">
                        <a:effectLst/>
                        <a:latin typeface="Cambria"/>
                        <a:ea typeface="Calibri"/>
                        <a:cs typeface="Times New Roman"/>
                      </a:endParaRPr>
                    </a:p>
                  </a:txBody>
                  <a:tcPr marL="68580" marR="68580" marT="0" marB="0">
                    <a:lnL>
                      <a:noFill/>
                    </a:lnL>
                    <a:lnR>
                      <a:noFill/>
                    </a:lnR>
                    <a:lnT>
                      <a:noFill/>
                    </a:lnT>
                    <a:lnB>
                      <a:noFill/>
                    </a:lnB>
                  </a:tcPr>
                </a:tc>
                <a:tc>
                  <a:txBody>
                    <a:bodyPr/>
                    <a:lstStyle/>
                    <a:p>
                      <a:pPr marL="0" marR="0" algn="r">
                        <a:lnSpc>
                          <a:spcPct val="115000"/>
                        </a:lnSpc>
                        <a:spcBef>
                          <a:spcPts val="0"/>
                        </a:spcBef>
                        <a:spcAft>
                          <a:spcPts val="0"/>
                        </a:spcAft>
                      </a:pPr>
                      <a:r>
                        <a:rPr lang="en-US" sz="2000" kern="100">
                          <a:effectLst/>
                          <a:latin typeface="Times New Roman"/>
                          <a:ea typeface="Calibri"/>
                          <a:cs typeface="Times New Roman"/>
                        </a:rPr>
                        <a:t> </a:t>
                      </a:r>
                      <a:endParaRPr lang="en-US" sz="2000" kern="800">
                        <a:effectLst/>
                        <a:latin typeface="Cambria"/>
                        <a:ea typeface="Calibri"/>
                        <a:cs typeface="Times New Roman"/>
                      </a:endParaRPr>
                    </a:p>
                  </a:txBody>
                  <a:tcPr marL="68580" marR="68580"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nSpc>
                          <a:spcPct val="115000"/>
                        </a:lnSpc>
                        <a:spcBef>
                          <a:spcPts val="0"/>
                        </a:spcBef>
                        <a:spcAft>
                          <a:spcPts val="0"/>
                        </a:spcAft>
                      </a:pPr>
                      <a:r>
                        <a:rPr lang="en-US" sz="2000" kern="100">
                          <a:effectLst/>
                          <a:latin typeface="Times New Roman"/>
                          <a:ea typeface="Calibri"/>
                          <a:cs typeface="Times New Roman"/>
                        </a:rPr>
                        <a:t> </a:t>
                      </a:r>
                      <a:endParaRPr lang="en-US" sz="2000" kern="800">
                        <a:effectLst/>
                        <a:latin typeface="Cambria"/>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r">
                        <a:lnSpc>
                          <a:spcPct val="115000"/>
                        </a:lnSpc>
                        <a:spcBef>
                          <a:spcPts val="0"/>
                        </a:spcBef>
                        <a:spcAft>
                          <a:spcPts val="0"/>
                        </a:spcAft>
                      </a:pPr>
                      <a:r>
                        <a:rPr lang="en-US" sz="2000" kern="100">
                          <a:effectLst/>
                          <a:latin typeface="Times New Roman"/>
                          <a:ea typeface="Calibri"/>
                          <a:cs typeface="Times New Roman"/>
                        </a:rPr>
                        <a:t> </a:t>
                      </a:r>
                      <a:endParaRPr lang="en-US" sz="2000" kern="800">
                        <a:effectLst/>
                        <a:latin typeface="Cambria"/>
                        <a:ea typeface="Calibri"/>
                        <a:cs typeface="Times New Roman"/>
                      </a:endParaRPr>
                    </a:p>
                  </a:txBody>
                  <a:tcPr marL="68580" marR="68580" marT="0" marB="0">
                    <a:lnL>
                      <a:noFill/>
                    </a:lnL>
                    <a:lnR>
                      <a:noFill/>
                    </a:lnR>
                    <a:lnT>
                      <a:noFill/>
                    </a:lnT>
                    <a:lnB>
                      <a:noFill/>
                    </a:lnB>
                  </a:tcPr>
                </a:tc>
              </a:tr>
              <a:tr h="326571">
                <a:tc>
                  <a:txBody>
                    <a:bodyPr/>
                    <a:lstStyle/>
                    <a:p>
                      <a:pPr marL="0" marR="0">
                        <a:lnSpc>
                          <a:spcPct val="115000"/>
                        </a:lnSpc>
                        <a:spcBef>
                          <a:spcPts val="0"/>
                        </a:spcBef>
                        <a:spcAft>
                          <a:spcPts val="0"/>
                        </a:spcAft>
                      </a:pPr>
                      <a:r>
                        <a:rPr lang="en-US" sz="2000" b="1" kern="100">
                          <a:effectLst/>
                          <a:latin typeface="Times New Roman"/>
                          <a:ea typeface="Calibri"/>
                          <a:cs typeface="Times New Roman"/>
                        </a:rPr>
                        <a:t>Loans</a:t>
                      </a:r>
                      <a:endParaRPr lang="en-US" sz="2000" kern="800">
                        <a:effectLst/>
                        <a:latin typeface="Cambria"/>
                        <a:ea typeface="Calibri"/>
                        <a:cs typeface="Times New Roman"/>
                      </a:endParaRPr>
                    </a:p>
                  </a:txBody>
                  <a:tcPr marL="68580" marR="68580" marT="0" marB="0">
                    <a:lnL>
                      <a:noFill/>
                    </a:lnL>
                    <a:lnR>
                      <a:noFill/>
                    </a:lnR>
                    <a:lnT>
                      <a:noFill/>
                    </a:lnT>
                    <a:lnB>
                      <a:noFill/>
                    </a:lnB>
                  </a:tcPr>
                </a:tc>
                <a:tc>
                  <a:txBody>
                    <a:bodyPr/>
                    <a:lstStyle/>
                    <a:p>
                      <a:pPr marL="0" marR="0" algn="r">
                        <a:lnSpc>
                          <a:spcPct val="115000"/>
                        </a:lnSpc>
                        <a:spcBef>
                          <a:spcPts val="0"/>
                        </a:spcBef>
                        <a:spcAft>
                          <a:spcPts val="0"/>
                        </a:spcAft>
                      </a:pPr>
                      <a:r>
                        <a:rPr lang="en-US" sz="2000" kern="100">
                          <a:effectLst/>
                          <a:latin typeface="Times New Roman"/>
                          <a:ea typeface="Calibri"/>
                          <a:cs typeface="Times New Roman"/>
                        </a:rPr>
                        <a:t> </a:t>
                      </a:r>
                      <a:endParaRPr lang="en-US" sz="2000" kern="800">
                        <a:effectLst/>
                        <a:latin typeface="Cambria"/>
                        <a:ea typeface="Calibri"/>
                        <a:cs typeface="Times New Roman"/>
                      </a:endParaRPr>
                    </a:p>
                  </a:txBody>
                  <a:tcPr marL="68580" marR="68580"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nSpc>
                          <a:spcPct val="115000"/>
                        </a:lnSpc>
                        <a:spcBef>
                          <a:spcPts val="0"/>
                        </a:spcBef>
                        <a:spcAft>
                          <a:spcPts val="0"/>
                        </a:spcAft>
                      </a:pPr>
                      <a:r>
                        <a:rPr lang="en-US" sz="2000" u="none" strike="noStrike" kern="100">
                          <a:effectLst/>
                          <a:latin typeface="Times New Roman"/>
                          <a:ea typeface="Calibri"/>
                          <a:cs typeface="Times New Roman"/>
                        </a:rPr>
                        <a:t> </a:t>
                      </a:r>
                      <a:endParaRPr lang="en-US" sz="2000" kern="800">
                        <a:effectLst/>
                        <a:latin typeface="Cambria"/>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r">
                        <a:lnSpc>
                          <a:spcPct val="115000"/>
                        </a:lnSpc>
                        <a:spcBef>
                          <a:spcPts val="0"/>
                        </a:spcBef>
                        <a:spcAft>
                          <a:spcPts val="0"/>
                        </a:spcAft>
                      </a:pPr>
                      <a:r>
                        <a:rPr lang="en-US" sz="2000" kern="800">
                          <a:solidFill>
                            <a:srgbClr val="000000"/>
                          </a:solidFill>
                          <a:effectLst/>
                          <a:latin typeface="Times New Roman"/>
                          <a:ea typeface="Calibri"/>
                          <a:cs typeface="Times New Roman"/>
                        </a:rPr>
                        <a:t> </a:t>
                      </a:r>
                      <a:endParaRPr lang="en-US" sz="2000" kern="800">
                        <a:effectLst/>
                        <a:latin typeface="Cambria"/>
                        <a:ea typeface="Calibri"/>
                        <a:cs typeface="Times New Roman"/>
                      </a:endParaRPr>
                    </a:p>
                  </a:txBody>
                  <a:tcPr marL="68580" marR="68580" marT="0" marB="0">
                    <a:lnL>
                      <a:noFill/>
                    </a:lnL>
                    <a:lnR>
                      <a:noFill/>
                    </a:lnR>
                    <a:lnT>
                      <a:noFill/>
                    </a:lnT>
                    <a:lnB>
                      <a:noFill/>
                    </a:lnB>
                  </a:tcPr>
                </a:tc>
              </a:tr>
              <a:tr h="326571">
                <a:tc>
                  <a:txBody>
                    <a:bodyPr/>
                    <a:lstStyle/>
                    <a:p>
                      <a:pPr marL="0" marR="0">
                        <a:lnSpc>
                          <a:spcPct val="115000"/>
                        </a:lnSpc>
                        <a:spcBef>
                          <a:spcPts val="0"/>
                        </a:spcBef>
                        <a:spcAft>
                          <a:spcPts val="0"/>
                        </a:spcAft>
                      </a:pPr>
                      <a:r>
                        <a:rPr lang="en-US" sz="2000" kern="100">
                          <a:effectLst/>
                          <a:latin typeface="Times New Roman"/>
                          <a:ea typeface="Calibri"/>
                          <a:cs typeface="Times New Roman"/>
                        </a:rPr>
                        <a:t>East India Co.</a:t>
                      </a:r>
                      <a:endParaRPr lang="en-US" sz="2000" kern="800">
                        <a:effectLst/>
                        <a:latin typeface="Cambria"/>
                        <a:ea typeface="Calibri"/>
                        <a:cs typeface="Times New Roman"/>
                      </a:endParaRPr>
                    </a:p>
                  </a:txBody>
                  <a:tcPr marL="68580" marR="68580" marT="0" marB="0">
                    <a:lnL>
                      <a:noFill/>
                    </a:lnL>
                    <a:lnR>
                      <a:noFill/>
                    </a:lnR>
                    <a:lnT>
                      <a:noFill/>
                    </a:lnT>
                    <a:lnB>
                      <a:noFill/>
                    </a:lnB>
                  </a:tcPr>
                </a:tc>
                <a:tc>
                  <a:txBody>
                    <a:bodyPr/>
                    <a:lstStyle/>
                    <a:p>
                      <a:pPr marL="0" marR="0" algn="r">
                        <a:lnSpc>
                          <a:spcPct val="115000"/>
                        </a:lnSpc>
                        <a:spcBef>
                          <a:spcPts val="0"/>
                        </a:spcBef>
                        <a:spcAft>
                          <a:spcPts val="0"/>
                        </a:spcAft>
                      </a:pPr>
                      <a:r>
                        <a:rPr lang="en-US" sz="2000" kern="800">
                          <a:solidFill>
                            <a:srgbClr val="000000"/>
                          </a:solidFill>
                          <a:effectLst/>
                          <a:latin typeface="Times New Roman"/>
                          <a:ea typeface="Calibri"/>
                          <a:cs typeface="Times New Roman"/>
                        </a:rPr>
                        <a:t>2,600,000</a:t>
                      </a:r>
                      <a:endParaRPr lang="en-US" sz="2000" kern="800">
                        <a:effectLst/>
                        <a:latin typeface="Cambria"/>
                        <a:ea typeface="Calibri"/>
                        <a:cs typeface="Times New Roman"/>
                      </a:endParaRPr>
                    </a:p>
                  </a:txBody>
                  <a:tcPr marL="68580" marR="68580"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nSpc>
                          <a:spcPct val="115000"/>
                        </a:lnSpc>
                        <a:spcBef>
                          <a:spcPts val="0"/>
                        </a:spcBef>
                        <a:spcAft>
                          <a:spcPts val="0"/>
                        </a:spcAft>
                      </a:pPr>
                      <a:r>
                        <a:rPr lang="en-US" sz="2000" kern="100">
                          <a:effectLst/>
                          <a:latin typeface="Times New Roman"/>
                          <a:ea typeface="Calibri"/>
                          <a:cs typeface="Times New Roman"/>
                        </a:rPr>
                        <a:t> </a:t>
                      </a:r>
                      <a:endParaRPr lang="en-US" sz="2000" kern="800">
                        <a:effectLst/>
                        <a:latin typeface="Cambria"/>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r">
                        <a:lnSpc>
                          <a:spcPct val="115000"/>
                        </a:lnSpc>
                        <a:spcBef>
                          <a:spcPts val="0"/>
                        </a:spcBef>
                        <a:spcAft>
                          <a:spcPts val="0"/>
                        </a:spcAft>
                      </a:pPr>
                      <a:r>
                        <a:rPr lang="en-US" sz="2000" kern="100">
                          <a:effectLst/>
                          <a:latin typeface="Times New Roman"/>
                          <a:ea typeface="Calibri"/>
                          <a:cs typeface="Times New Roman"/>
                        </a:rPr>
                        <a:t> </a:t>
                      </a:r>
                      <a:endParaRPr lang="en-US" sz="2000" kern="800">
                        <a:effectLst/>
                        <a:latin typeface="Cambria"/>
                        <a:ea typeface="Calibri"/>
                        <a:cs typeface="Times New Roman"/>
                      </a:endParaRPr>
                    </a:p>
                  </a:txBody>
                  <a:tcPr marL="68580" marR="68580" marT="0" marB="0">
                    <a:lnL>
                      <a:noFill/>
                    </a:lnL>
                    <a:lnR>
                      <a:noFill/>
                    </a:lnR>
                    <a:lnT>
                      <a:noFill/>
                    </a:lnT>
                    <a:lnB>
                      <a:noFill/>
                    </a:lnB>
                  </a:tcPr>
                </a:tc>
              </a:tr>
              <a:tr h="326571">
                <a:tc>
                  <a:txBody>
                    <a:bodyPr/>
                    <a:lstStyle/>
                    <a:p>
                      <a:pPr marL="0" marR="0">
                        <a:lnSpc>
                          <a:spcPct val="115000"/>
                        </a:lnSpc>
                        <a:spcBef>
                          <a:spcPts val="0"/>
                        </a:spcBef>
                        <a:spcAft>
                          <a:spcPts val="0"/>
                        </a:spcAft>
                      </a:pPr>
                      <a:r>
                        <a:rPr lang="en-US" sz="2000" kern="100">
                          <a:effectLst/>
                          <a:latin typeface="Times New Roman"/>
                          <a:ea typeface="Calibri"/>
                          <a:cs typeface="Times New Roman"/>
                        </a:rPr>
                        <a:t>Amsterdam</a:t>
                      </a:r>
                      <a:endParaRPr lang="en-US" sz="2000" kern="800">
                        <a:effectLst/>
                        <a:latin typeface="Cambria"/>
                        <a:ea typeface="Calibri"/>
                        <a:cs typeface="Times New Roman"/>
                      </a:endParaRPr>
                    </a:p>
                  </a:txBody>
                  <a:tcPr marL="68580" marR="68580" marT="0" marB="0">
                    <a:lnL>
                      <a:noFill/>
                    </a:lnL>
                    <a:lnR>
                      <a:noFill/>
                    </a:lnR>
                    <a:lnT>
                      <a:noFill/>
                    </a:lnT>
                    <a:lnB>
                      <a:noFill/>
                    </a:lnB>
                  </a:tcPr>
                </a:tc>
                <a:tc>
                  <a:txBody>
                    <a:bodyPr/>
                    <a:lstStyle/>
                    <a:p>
                      <a:pPr marL="0" marR="0" algn="r">
                        <a:lnSpc>
                          <a:spcPct val="115000"/>
                        </a:lnSpc>
                        <a:spcBef>
                          <a:spcPts val="0"/>
                        </a:spcBef>
                        <a:spcAft>
                          <a:spcPts val="0"/>
                        </a:spcAft>
                      </a:pPr>
                      <a:r>
                        <a:rPr lang="en-US" sz="2000" kern="800">
                          <a:solidFill>
                            <a:srgbClr val="000000"/>
                          </a:solidFill>
                          <a:effectLst/>
                          <a:latin typeface="Times New Roman"/>
                          <a:ea typeface="Calibri"/>
                          <a:cs typeface="Times New Roman"/>
                        </a:rPr>
                        <a:t>482,000</a:t>
                      </a:r>
                      <a:endParaRPr lang="en-US" sz="2000" kern="800">
                        <a:effectLst/>
                        <a:latin typeface="Cambria"/>
                        <a:ea typeface="Calibri"/>
                        <a:cs typeface="Times New Roman"/>
                      </a:endParaRPr>
                    </a:p>
                  </a:txBody>
                  <a:tcPr marL="68580" marR="68580"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nSpc>
                          <a:spcPct val="115000"/>
                        </a:lnSpc>
                        <a:spcBef>
                          <a:spcPts val="0"/>
                        </a:spcBef>
                        <a:spcAft>
                          <a:spcPts val="0"/>
                        </a:spcAft>
                      </a:pPr>
                      <a:r>
                        <a:rPr lang="en-US" sz="2000" kern="100">
                          <a:effectLst/>
                          <a:latin typeface="Times New Roman"/>
                          <a:ea typeface="Calibri"/>
                          <a:cs typeface="Times New Roman"/>
                        </a:rPr>
                        <a:t> </a:t>
                      </a:r>
                      <a:endParaRPr lang="en-US" sz="2000" kern="800">
                        <a:effectLst/>
                        <a:latin typeface="Cambria"/>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r">
                        <a:lnSpc>
                          <a:spcPct val="115000"/>
                        </a:lnSpc>
                        <a:spcBef>
                          <a:spcPts val="0"/>
                        </a:spcBef>
                        <a:spcAft>
                          <a:spcPts val="0"/>
                        </a:spcAft>
                      </a:pPr>
                      <a:r>
                        <a:rPr lang="en-US" sz="2000" kern="100">
                          <a:effectLst/>
                          <a:latin typeface="Times New Roman"/>
                          <a:ea typeface="Calibri"/>
                          <a:cs typeface="Times New Roman"/>
                        </a:rPr>
                        <a:t> </a:t>
                      </a:r>
                      <a:endParaRPr lang="en-US" sz="2000" kern="800">
                        <a:effectLst/>
                        <a:latin typeface="Cambria"/>
                        <a:ea typeface="Calibri"/>
                        <a:cs typeface="Times New Roman"/>
                      </a:endParaRPr>
                    </a:p>
                  </a:txBody>
                  <a:tcPr marL="68580" marR="68580" marT="0" marB="0">
                    <a:lnL>
                      <a:noFill/>
                    </a:lnL>
                    <a:lnR>
                      <a:noFill/>
                    </a:lnR>
                    <a:lnT>
                      <a:noFill/>
                    </a:lnT>
                    <a:lnB>
                      <a:noFill/>
                    </a:lnB>
                  </a:tcPr>
                </a:tc>
              </a:tr>
              <a:tr h="326571">
                <a:tc>
                  <a:txBody>
                    <a:bodyPr/>
                    <a:lstStyle/>
                    <a:p>
                      <a:pPr marL="0" marR="0">
                        <a:lnSpc>
                          <a:spcPct val="115000"/>
                        </a:lnSpc>
                        <a:spcBef>
                          <a:spcPts val="0"/>
                        </a:spcBef>
                        <a:spcAft>
                          <a:spcPts val="0"/>
                        </a:spcAft>
                      </a:pPr>
                      <a:r>
                        <a:rPr lang="en-US" sz="2000" kern="100">
                          <a:effectLst/>
                          <a:latin typeface="Times New Roman"/>
                          <a:ea typeface="Calibri"/>
                          <a:cs typeface="Times New Roman"/>
                        </a:rPr>
                        <a:t>Holland</a:t>
                      </a:r>
                      <a:endParaRPr lang="en-US" sz="2000" kern="800">
                        <a:effectLst/>
                        <a:latin typeface="Cambria"/>
                        <a:ea typeface="Calibri"/>
                        <a:cs typeface="Times New Roman"/>
                      </a:endParaRPr>
                    </a:p>
                  </a:txBody>
                  <a:tcPr marL="68580" marR="68580" marT="0" marB="0">
                    <a:lnL>
                      <a:noFill/>
                    </a:lnL>
                    <a:lnR>
                      <a:noFill/>
                    </a:lnR>
                    <a:lnT>
                      <a:noFill/>
                    </a:lnT>
                    <a:lnB>
                      <a:noFill/>
                    </a:lnB>
                  </a:tcPr>
                </a:tc>
                <a:tc>
                  <a:txBody>
                    <a:bodyPr/>
                    <a:lstStyle/>
                    <a:p>
                      <a:pPr marL="0" marR="0" algn="r">
                        <a:lnSpc>
                          <a:spcPct val="115000"/>
                        </a:lnSpc>
                        <a:spcBef>
                          <a:spcPts val="0"/>
                        </a:spcBef>
                        <a:spcAft>
                          <a:spcPts val="0"/>
                        </a:spcAft>
                      </a:pPr>
                      <a:r>
                        <a:rPr lang="en-US" sz="2000" kern="800">
                          <a:solidFill>
                            <a:srgbClr val="000000"/>
                          </a:solidFill>
                          <a:effectLst/>
                          <a:latin typeface="Times New Roman"/>
                          <a:ea typeface="Calibri"/>
                          <a:cs typeface="Times New Roman"/>
                        </a:rPr>
                        <a:t>227,264</a:t>
                      </a:r>
                      <a:endParaRPr lang="en-US" sz="2000" kern="800">
                        <a:effectLst/>
                        <a:latin typeface="Cambria"/>
                        <a:ea typeface="Calibri"/>
                        <a:cs typeface="Times New Roman"/>
                      </a:endParaRPr>
                    </a:p>
                  </a:txBody>
                  <a:tcPr marL="68580" marR="68580"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nSpc>
                          <a:spcPct val="115000"/>
                        </a:lnSpc>
                        <a:spcBef>
                          <a:spcPts val="0"/>
                        </a:spcBef>
                        <a:spcAft>
                          <a:spcPts val="0"/>
                        </a:spcAft>
                      </a:pPr>
                      <a:r>
                        <a:rPr lang="en-US" sz="2000" u="sng" kern="100">
                          <a:effectLst/>
                          <a:latin typeface="Times New Roman"/>
                          <a:ea typeface="Calibri"/>
                          <a:cs typeface="Times New Roman"/>
                        </a:rPr>
                        <a:t>Capital</a:t>
                      </a:r>
                      <a:endParaRPr lang="en-US" sz="2000" kern="800">
                        <a:effectLst/>
                        <a:latin typeface="Cambria"/>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r">
                        <a:lnSpc>
                          <a:spcPct val="115000"/>
                        </a:lnSpc>
                        <a:spcBef>
                          <a:spcPts val="0"/>
                        </a:spcBef>
                        <a:spcAft>
                          <a:spcPts val="0"/>
                        </a:spcAft>
                      </a:pPr>
                      <a:r>
                        <a:rPr lang="en-US" sz="2000" kern="800">
                          <a:solidFill>
                            <a:srgbClr val="000000"/>
                          </a:solidFill>
                          <a:effectLst/>
                          <a:latin typeface="Times New Roman"/>
                          <a:ea typeface="Calibri"/>
                          <a:cs typeface="Times New Roman"/>
                        </a:rPr>
                        <a:t>121,162</a:t>
                      </a:r>
                      <a:endParaRPr lang="en-US" sz="2000" kern="800">
                        <a:effectLst/>
                        <a:latin typeface="Cambria"/>
                        <a:ea typeface="Calibri"/>
                        <a:cs typeface="Times New Roman"/>
                      </a:endParaRPr>
                    </a:p>
                  </a:txBody>
                  <a:tcPr marL="68580" marR="68580" marT="0" marB="0">
                    <a:lnL>
                      <a:noFill/>
                    </a:lnL>
                    <a:lnR>
                      <a:noFill/>
                    </a:lnR>
                    <a:lnT>
                      <a:noFill/>
                    </a:lnT>
                    <a:lnB>
                      <a:noFill/>
                    </a:lnB>
                  </a:tcPr>
                </a:tc>
              </a:tr>
              <a:tr h="326571">
                <a:tc>
                  <a:txBody>
                    <a:bodyPr/>
                    <a:lstStyle/>
                    <a:p>
                      <a:pPr marL="0" marR="0">
                        <a:lnSpc>
                          <a:spcPct val="115000"/>
                        </a:lnSpc>
                        <a:spcBef>
                          <a:spcPts val="0"/>
                        </a:spcBef>
                        <a:spcAft>
                          <a:spcPts val="0"/>
                        </a:spcAft>
                      </a:pPr>
                      <a:r>
                        <a:rPr lang="en-US" sz="2000" kern="100">
                          <a:effectLst/>
                          <a:latin typeface="Times New Roman"/>
                          <a:ea typeface="Calibri"/>
                          <a:cs typeface="Times New Roman"/>
                        </a:rPr>
                        <a:t> </a:t>
                      </a:r>
                      <a:endParaRPr lang="en-US" sz="2000" kern="800">
                        <a:effectLst/>
                        <a:latin typeface="Cambria"/>
                        <a:ea typeface="Calibri"/>
                        <a:cs typeface="Times New Roman"/>
                      </a:endParaRPr>
                    </a:p>
                  </a:txBody>
                  <a:tcPr marL="68580" marR="68580" marT="0" marB="0">
                    <a:lnL>
                      <a:noFill/>
                    </a:lnL>
                    <a:lnR>
                      <a:noFill/>
                    </a:lnR>
                    <a:lnT>
                      <a:noFill/>
                    </a:lnT>
                    <a:lnB>
                      <a:noFill/>
                    </a:lnB>
                  </a:tcPr>
                </a:tc>
                <a:tc>
                  <a:txBody>
                    <a:bodyPr/>
                    <a:lstStyle/>
                    <a:p>
                      <a:pPr marL="0" marR="0" algn="r">
                        <a:lnSpc>
                          <a:spcPct val="115000"/>
                        </a:lnSpc>
                        <a:spcBef>
                          <a:spcPts val="0"/>
                        </a:spcBef>
                        <a:spcAft>
                          <a:spcPts val="0"/>
                        </a:spcAft>
                      </a:pPr>
                      <a:r>
                        <a:rPr lang="en-US" sz="2000" kern="100">
                          <a:effectLst/>
                          <a:latin typeface="Times New Roman"/>
                          <a:ea typeface="Calibri"/>
                          <a:cs typeface="Times New Roman"/>
                        </a:rPr>
                        <a:t> </a:t>
                      </a:r>
                      <a:endParaRPr lang="en-US" sz="2000" kern="800">
                        <a:effectLst/>
                        <a:latin typeface="Cambria"/>
                        <a:ea typeface="Calibri"/>
                        <a:cs typeface="Times New Roman"/>
                      </a:endParaRPr>
                    </a:p>
                  </a:txBody>
                  <a:tcPr marL="68580" marR="68580"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nSpc>
                          <a:spcPct val="115000"/>
                        </a:lnSpc>
                        <a:spcBef>
                          <a:spcPts val="0"/>
                        </a:spcBef>
                        <a:spcAft>
                          <a:spcPts val="0"/>
                        </a:spcAft>
                      </a:pPr>
                      <a:r>
                        <a:rPr lang="en-US" sz="2000" kern="100">
                          <a:effectLst/>
                          <a:latin typeface="Times New Roman"/>
                          <a:ea typeface="Calibri"/>
                          <a:cs typeface="Times New Roman"/>
                        </a:rPr>
                        <a:t> </a:t>
                      </a:r>
                      <a:endParaRPr lang="en-US" sz="2000" kern="800">
                        <a:effectLst/>
                        <a:latin typeface="Cambria"/>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r">
                        <a:lnSpc>
                          <a:spcPct val="115000"/>
                        </a:lnSpc>
                        <a:spcBef>
                          <a:spcPts val="0"/>
                        </a:spcBef>
                        <a:spcAft>
                          <a:spcPts val="0"/>
                        </a:spcAft>
                      </a:pPr>
                      <a:r>
                        <a:rPr lang="en-US" sz="2000" kern="100">
                          <a:effectLst/>
                          <a:latin typeface="Times New Roman"/>
                          <a:ea typeface="Calibri"/>
                          <a:cs typeface="Times New Roman"/>
                        </a:rPr>
                        <a:t> </a:t>
                      </a:r>
                      <a:endParaRPr lang="en-US" sz="2000" kern="800">
                        <a:effectLst/>
                        <a:latin typeface="Cambria"/>
                        <a:ea typeface="Calibri"/>
                        <a:cs typeface="Times New Roman"/>
                      </a:endParaRPr>
                    </a:p>
                  </a:txBody>
                  <a:tcPr marL="68580" marR="68580" marT="0" marB="0">
                    <a:lnL>
                      <a:noFill/>
                    </a:lnL>
                    <a:lnR>
                      <a:noFill/>
                    </a:lnR>
                    <a:lnT>
                      <a:noFill/>
                    </a:lnT>
                    <a:lnB>
                      <a:noFill/>
                    </a:lnB>
                  </a:tcPr>
                </a:tc>
              </a:tr>
              <a:tr h="326571">
                <a:tc>
                  <a:txBody>
                    <a:bodyPr/>
                    <a:lstStyle/>
                    <a:p>
                      <a:pPr marL="0" marR="0">
                        <a:lnSpc>
                          <a:spcPct val="115000"/>
                        </a:lnSpc>
                        <a:spcBef>
                          <a:spcPts val="0"/>
                        </a:spcBef>
                        <a:spcAft>
                          <a:spcPts val="0"/>
                        </a:spcAft>
                      </a:pPr>
                      <a:r>
                        <a:rPr lang="en-US" sz="2000" kern="100">
                          <a:effectLst/>
                          <a:latin typeface="Times New Roman"/>
                          <a:ea typeface="Calibri"/>
                          <a:cs typeface="Times New Roman"/>
                        </a:rPr>
                        <a:t> </a:t>
                      </a:r>
                      <a:endParaRPr lang="en-US" sz="2000" kern="800">
                        <a:effectLst/>
                        <a:latin typeface="Cambria"/>
                        <a:ea typeface="Calibri"/>
                        <a:cs typeface="Times New Roman"/>
                      </a:endParaRPr>
                    </a:p>
                  </a:txBody>
                  <a:tcPr marL="68580" marR="68580" marT="0" marB="0">
                    <a:lnL>
                      <a:noFill/>
                    </a:lnL>
                    <a:lnR>
                      <a:noFill/>
                    </a:lnR>
                    <a:lnT>
                      <a:noFill/>
                    </a:lnT>
                    <a:lnB>
                      <a:noFill/>
                    </a:lnB>
                  </a:tcPr>
                </a:tc>
                <a:tc>
                  <a:txBody>
                    <a:bodyPr/>
                    <a:lstStyle/>
                    <a:p>
                      <a:pPr marL="0" marR="0" algn="r">
                        <a:lnSpc>
                          <a:spcPct val="115000"/>
                        </a:lnSpc>
                        <a:spcBef>
                          <a:spcPts val="0"/>
                        </a:spcBef>
                        <a:spcAft>
                          <a:spcPts val="0"/>
                        </a:spcAft>
                      </a:pPr>
                      <a:r>
                        <a:rPr lang="en-US" sz="2000" kern="100">
                          <a:effectLst/>
                          <a:latin typeface="Times New Roman"/>
                          <a:ea typeface="Calibri"/>
                          <a:cs typeface="Times New Roman"/>
                        </a:rPr>
                        <a:t>23,312,703</a:t>
                      </a:r>
                      <a:endParaRPr lang="en-US" sz="2000" kern="800">
                        <a:effectLst/>
                        <a:latin typeface="Cambria"/>
                        <a:ea typeface="Calibri"/>
                        <a:cs typeface="Times New Roman"/>
                      </a:endParaRPr>
                    </a:p>
                  </a:txBody>
                  <a:tcPr marL="68580" marR="68580"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nSpc>
                          <a:spcPct val="115000"/>
                        </a:lnSpc>
                        <a:spcBef>
                          <a:spcPts val="0"/>
                        </a:spcBef>
                        <a:spcAft>
                          <a:spcPts val="0"/>
                        </a:spcAft>
                      </a:pPr>
                      <a:r>
                        <a:rPr lang="en-US" sz="2000" kern="100">
                          <a:effectLst/>
                          <a:latin typeface="Times New Roman"/>
                          <a:ea typeface="Calibri"/>
                          <a:cs typeface="Times New Roman"/>
                        </a:rPr>
                        <a:t> </a:t>
                      </a:r>
                      <a:endParaRPr lang="en-US" sz="2000" kern="800">
                        <a:effectLst/>
                        <a:latin typeface="Cambria"/>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r">
                        <a:lnSpc>
                          <a:spcPct val="115000"/>
                        </a:lnSpc>
                        <a:spcBef>
                          <a:spcPts val="0"/>
                        </a:spcBef>
                        <a:spcAft>
                          <a:spcPts val="0"/>
                        </a:spcAft>
                      </a:pPr>
                      <a:r>
                        <a:rPr lang="en-US" sz="2000" kern="100" dirty="0">
                          <a:effectLst/>
                          <a:latin typeface="Times New Roman"/>
                          <a:ea typeface="Calibri"/>
                          <a:cs typeface="Times New Roman"/>
                        </a:rPr>
                        <a:t>23,312,703</a:t>
                      </a:r>
                      <a:endParaRPr lang="en-US" sz="2000" kern="800" dirty="0">
                        <a:effectLst/>
                        <a:latin typeface="Cambria"/>
                        <a:ea typeface="Calibri"/>
                        <a:cs typeface="Times New Roman"/>
                      </a:endParaRPr>
                    </a:p>
                  </a:txBody>
                  <a:tcPr marL="68580" marR="68580" marT="0" marB="0">
                    <a:lnL>
                      <a:noFill/>
                    </a:lnL>
                    <a:lnR>
                      <a:noFill/>
                    </a:lnR>
                    <a:lnT>
                      <a:noFill/>
                    </a:lnT>
                    <a:lnB>
                      <a:noFill/>
                    </a:lnB>
                  </a:tcPr>
                </a:tc>
              </a:tr>
            </a:tbl>
          </a:graphicData>
        </a:graphic>
      </p:graphicFrame>
    </p:spTree>
    <p:extLst>
      <p:ext uri="{BB962C8B-B14F-4D97-AF65-F5344CB8AC3E}">
        <p14:creationId xmlns:p14="http://schemas.microsoft.com/office/powerpoint/2010/main" val="381577107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lstStyle/>
          <a:p>
            <a:r>
              <a:rPr lang="en-US" smtClean="0">
                <a:latin typeface="Times New Roman" pitchFamily="18" charset="0"/>
                <a:cs typeface="Times New Roman" pitchFamily="18" charset="0"/>
              </a:rPr>
              <a:t>The Receipt</a:t>
            </a:r>
            <a:endParaRPr lang="en-US" dirty="0">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a:bodyPr>
          <a:lstStyle/>
          <a:p>
            <a:pPr marL="0" lvl="0" indent="0">
              <a:buNone/>
            </a:pPr>
            <a:r>
              <a:rPr lang="en-US" dirty="0" smtClean="0">
                <a:latin typeface="Times New Roman" pitchFamily="18" charset="0"/>
                <a:cs typeface="Times New Roman" pitchFamily="18" charset="0"/>
              </a:rPr>
              <a:t>When an </a:t>
            </a:r>
            <a:r>
              <a:rPr lang="en-US" dirty="0" smtClean="0">
                <a:latin typeface="Times New Roman" pitchFamily="18" charset="0"/>
                <a:cs typeface="Times New Roman" pitchFamily="18" charset="0"/>
              </a:rPr>
              <a:t>account holder deposits a trade coin into the </a:t>
            </a:r>
            <a:r>
              <a:rPr lang="en-US" dirty="0" smtClean="0">
                <a:latin typeface="Times New Roman" pitchFamily="18" charset="0"/>
                <a:cs typeface="Times New Roman" pitchFamily="18" charset="0"/>
              </a:rPr>
              <a:t>Bank, he receives</a:t>
            </a:r>
            <a:endParaRPr lang="en-US" dirty="0" smtClean="0">
              <a:latin typeface="Times New Roman" pitchFamily="18" charset="0"/>
              <a:cs typeface="Times New Roman" pitchFamily="18" charset="0"/>
            </a:endParaRPr>
          </a:p>
          <a:p>
            <a:pPr lvl="1"/>
            <a:r>
              <a:rPr lang="en-US" dirty="0" smtClean="0">
                <a:latin typeface="Times New Roman" pitchFamily="18" charset="0"/>
                <a:cs typeface="Times New Roman" pitchFamily="18" charset="0"/>
              </a:rPr>
              <a:t>Account credit for the coin at its official value</a:t>
            </a:r>
          </a:p>
          <a:p>
            <a:pPr lvl="1"/>
            <a:r>
              <a:rPr lang="en-US" dirty="0" smtClean="0">
                <a:latin typeface="Times New Roman" pitchFamily="18" charset="0"/>
                <a:cs typeface="Times New Roman" pitchFamily="18" charset="0"/>
              </a:rPr>
              <a:t>A </a:t>
            </a:r>
            <a:r>
              <a:rPr lang="en-US" i="1" dirty="0" smtClean="0">
                <a:latin typeface="Times New Roman" pitchFamily="18" charset="0"/>
                <a:cs typeface="Times New Roman" pitchFamily="18" charset="0"/>
              </a:rPr>
              <a:t>receipt </a:t>
            </a:r>
            <a:r>
              <a:rPr lang="en-US" dirty="0" smtClean="0">
                <a:latin typeface="Times New Roman" pitchFamily="18" charset="0"/>
                <a:cs typeface="Times New Roman" pitchFamily="18" charset="0"/>
              </a:rPr>
              <a:t>which is an option to repurchase the exact same coin after six months’ time, at a cost of ⅛-½ percent (depending on the coin)</a:t>
            </a:r>
          </a:p>
          <a:p>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34969175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latin typeface="Times New Roman" pitchFamily="18" charset="0"/>
                <a:cs typeface="Times New Roman" pitchFamily="18" charset="0"/>
              </a:rPr>
              <a:t>Bank Accounts</a:t>
            </a:r>
            <a:endParaRPr lang="en-US" dirty="0">
              <a:latin typeface="Times New Roman" pitchFamily="18" charset="0"/>
              <a:cs typeface="Times New Roman" pitchFamily="18" charset="0"/>
            </a:endParaRPr>
          </a:p>
        </p:txBody>
      </p:sp>
      <p:sp>
        <p:nvSpPr>
          <p:cNvPr id="3" name="Content Placeholder 2"/>
          <p:cNvSpPr>
            <a:spLocks noGrp="1"/>
          </p:cNvSpPr>
          <p:nvPr>
            <p:ph idx="1"/>
          </p:nvPr>
        </p:nvSpPr>
        <p:spPr/>
        <p:txBody>
          <a:bodyPr/>
          <a:lstStyle/>
          <a:p>
            <a:pPr marL="0" lvl="0" indent="0">
              <a:buNone/>
            </a:pPr>
            <a:r>
              <a:rPr lang="en-US" dirty="0" smtClean="0">
                <a:latin typeface="Times New Roman" pitchFamily="18" charset="0"/>
                <a:cs typeface="Times New Roman" pitchFamily="18" charset="0"/>
              </a:rPr>
              <a:t>Accounts </a:t>
            </a:r>
            <a:r>
              <a:rPr lang="en-US" u="sng" dirty="0" smtClean="0">
                <a:latin typeface="Times New Roman" pitchFamily="18" charset="0"/>
                <a:cs typeface="Times New Roman" pitchFamily="18" charset="0"/>
              </a:rPr>
              <a:t>cannot be directly redeemed for coin</a:t>
            </a:r>
            <a:r>
              <a:rPr lang="en-US" dirty="0" smtClean="0">
                <a:latin typeface="Times New Roman" pitchFamily="18" charset="0"/>
                <a:cs typeface="Times New Roman" pitchFamily="18" charset="0"/>
              </a:rPr>
              <a:t>  without a </a:t>
            </a:r>
            <a:r>
              <a:rPr lang="en-US" dirty="0" smtClean="0">
                <a:latin typeface="Times New Roman" pitchFamily="18" charset="0"/>
                <a:cs typeface="Times New Roman" pitchFamily="18" charset="0"/>
              </a:rPr>
              <a:t>receipt.</a:t>
            </a:r>
            <a:endParaRPr lang="en-US" dirty="0" smtClean="0">
              <a:latin typeface="Times New Roman" pitchFamily="18" charset="0"/>
              <a:cs typeface="Times New Roman" pitchFamily="18" charset="0"/>
            </a:endParaRPr>
          </a:p>
          <a:p>
            <a:pPr lvl="0"/>
            <a:r>
              <a:rPr lang="en-US" dirty="0" smtClean="0">
                <a:latin typeface="Times New Roman" pitchFamily="18" charset="0"/>
                <a:cs typeface="Times New Roman" pitchFamily="18" charset="0"/>
              </a:rPr>
              <a:t>However, </a:t>
            </a:r>
            <a:r>
              <a:rPr lang="en-US" dirty="0" smtClean="0">
                <a:latin typeface="Times New Roman" pitchFamily="18" charset="0"/>
                <a:cs typeface="Times New Roman" pitchFamily="18" charset="0"/>
              </a:rPr>
              <a:t>a daily </a:t>
            </a:r>
            <a:r>
              <a:rPr lang="en-US" dirty="0" smtClean="0">
                <a:latin typeface="Times New Roman" pitchFamily="18" charset="0"/>
                <a:cs typeface="Times New Roman" pitchFamily="18" charset="0"/>
              </a:rPr>
              <a:t>secondary market for current versus bank </a:t>
            </a:r>
            <a:r>
              <a:rPr lang="en-US" dirty="0" smtClean="0">
                <a:latin typeface="Times New Roman" pitchFamily="18" charset="0"/>
                <a:cs typeface="Times New Roman" pitchFamily="18" charset="0"/>
              </a:rPr>
              <a:t>money exists.</a:t>
            </a:r>
            <a:endParaRPr lang="en-US" dirty="0" smtClean="0">
              <a:latin typeface="Times New Roman" pitchFamily="18" charset="0"/>
              <a:cs typeface="Times New Roman" pitchFamily="18" charset="0"/>
            </a:endParaRPr>
          </a:p>
          <a:p>
            <a:pPr lvl="0"/>
            <a:r>
              <a:rPr lang="en-US" dirty="0" smtClean="0">
                <a:latin typeface="Times New Roman" pitchFamily="18" charset="0"/>
                <a:cs typeface="Times New Roman" pitchFamily="18" charset="0"/>
              </a:rPr>
              <a:t>Bank money customarily trades at a premium (“</a:t>
            </a:r>
            <a:r>
              <a:rPr lang="en-US" dirty="0" err="1" smtClean="0">
                <a:latin typeface="Times New Roman" pitchFamily="18" charset="0"/>
                <a:cs typeface="Times New Roman" pitchFamily="18" charset="0"/>
              </a:rPr>
              <a:t>agio</a:t>
            </a:r>
            <a:r>
              <a:rPr lang="en-US" dirty="0" smtClean="0">
                <a:latin typeface="Times New Roman" pitchFamily="18" charset="0"/>
                <a:cs typeface="Times New Roman" pitchFamily="18" charset="0"/>
              </a:rPr>
              <a:t>”) over current money of 4-5</a:t>
            </a:r>
            <a:r>
              <a:rPr lang="en-US" dirty="0" smtClean="0">
                <a:latin typeface="Times New Roman" pitchFamily="18" charset="0"/>
                <a:cs typeface="Times New Roman" pitchFamily="18" charset="0"/>
              </a:rPr>
              <a:t>%.</a:t>
            </a:r>
            <a:endParaRPr lang="en-US" dirty="0" smtClean="0">
              <a:latin typeface="Times New Roman" pitchFamily="18" charset="0"/>
              <a:cs typeface="Times New Roman" pitchFamily="18" charset="0"/>
            </a:endParaRPr>
          </a:p>
          <a:p>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260847671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smtClean="0">
                <a:latin typeface="Times New Roman" pitchFamily="18" charset="0"/>
                <a:cs typeface="Times New Roman" pitchFamily="18" charset="0"/>
              </a:rPr>
              <a:t>Table 1. Bank Balance Sheet in 1780</a:t>
            </a:r>
            <a:endParaRPr lang="en-US" dirty="0">
              <a:latin typeface="Times New Roman" pitchFamily="18" charset="0"/>
              <a:cs typeface="Times New Roman" pitchFamily="18" charset="0"/>
            </a:endParaRPr>
          </a:p>
        </p:txBody>
      </p:sp>
      <p:graphicFrame>
        <p:nvGraphicFramePr>
          <p:cNvPr id="5" name="Table 4"/>
          <p:cNvGraphicFramePr>
            <a:graphicFrameLocks noGrp="1"/>
          </p:cNvGraphicFramePr>
          <p:nvPr>
            <p:extLst>
              <p:ext uri="{D42A27DB-BD31-4B8C-83A1-F6EECF244321}">
                <p14:modId xmlns:p14="http://schemas.microsoft.com/office/powerpoint/2010/main" val="3783976046"/>
              </p:ext>
            </p:extLst>
          </p:nvPr>
        </p:nvGraphicFramePr>
        <p:xfrm>
          <a:off x="914400" y="1600203"/>
          <a:ext cx="7315200" cy="4907280"/>
        </p:xfrm>
        <a:graphic>
          <a:graphicData uri="http://schemas.openxmlformats.org/drawingml/2006/table">
            <a:tbl>
              <a:tblPr firstRow="1" firstCol="1" bandRow="1"/>
              <a:tblGrid>
                <a:gridCol w="2004500"/>
                <a:gridCol w="1644697"/>
                <a:gridCol w="1845606"/>
                <a:gridCol w="1820397"/>
              </a:tblGrid>
              <a:tr h="326571">
                <a:tc gridSpan="4">
                  <a:txBody>
                    <a:bodyPr/>
                    <a:lstStyle/>
                    <a:p>
                      <a:pPr marL="0" marR="0" algn="ctr">
                        <a:lnSpc>
                          <a:spcPct val="115000"/>
                        </a:lnSpc>
                        <a:spcBef>
                          <a:spcPts val="0"/>
                        </a:spcBef>
                        <a:spcAft>
                          <a:spcPts val="0"/>
                        </a:spcAft>
                      </a:pPr>
                      <a:r>
                        <a:rPr lang="en-US" sz="2000" kern="800" dirty="0" smtClean="0">
                          <a:effectLst/>
                          <a:latin typeface="Cambria"/>
                          <a:ea typeface="Calibri"/>
                          <a:cs typeface="Times New Roman"/>
                        </a:rPr>
                        <a:t>In Bank Florin</a:t>
                      </a:r>
                      <a:endParaRPr lang="en-US" sz="2000" kern="800" dirty="0">
                        <a:effectLst/>
                        <a:latin typeface="Cambria"/>
                        <a:ea typeface="Calibri"/>
                        <a:cs typeface="Times New Roman"/>
                      </a:endParaRPr>
                    </a:p>
                  </a:txBody>
                  <a:tcPr marL="68580" marR="68580" marT="0" marB="0">
                    <a:lnL>
                      <a:noFill/>
                    </a:lnL>
                    <a:lnR>
                      <a:noFill/>
                    </a:lnR>
                    <a:lnT>
                      <a:noFill/>
                    </a:lnT>
                    <a:lnB>
                      <a:noFill/>
                    </a:lnB>
                  </a:tcPr>
                </a:tc>
                <a:tc hMerge="1">
                  <a:txBody>
                    <a:bodyPr/>
                    <a:lstStyle/>
                    <a:p>
                      <a:pPr marL="0" marR="0" algn="r">
                        <a:lnSpc>
                          <a:spcPct val="115000"/>
                        </a:lnSpc>
                        <a:spcBef>
                          <a:spcPts val="0"/>
                        </a:spcBef>
                        <a:spcAft>
                          <a:spcPts val="0"/>
                        </a:spcAft>
                      </a:pPr>
                      <a:endParaRPr lang="en-US" sz="2000" kern="800" dirty="0">
                        <a:effectLst/>
                        <a:latin typeface="Cambria"/>
                        <a:ea typeface="Calibri"/>
                        <a:cs typeface="Times New Roman"/>
                      </a:endParaRPr>
                    </a:p>
                  </a:txBody>
                  <a:tcPr marL="68580" marR="68580" marT="0" marB="0">
                    <a:lnL>
                      <a:noFill/>
                    </a:lnL>
                    <a:lnR w="12700" cap="flat" cmpd="sng" algn="ctr">
                      <a:solidFill>
                        <a:srgbClr val="000000"/>
                      </a:solidFill>
                      <a:prstDash val="solid"/>
                      <a:round/>
                      <a:headEnd type="none" w="med" len="med"/>
                      <a:tailEnd type="none" w="med" len="med"/>
                    </a:lnR>
                    <a:lnT>
                      <a:noFill/>
                    </a:lnT>
                    <a:lnB>
                      <a:noFill/>
                    </a:lnB>
                  </a:tcPr>
                </a:tc>
                <a:tc hMerge="1">
                  <a:txBody>
                    <a:bodyPr/>
                    <a:lstStyle/>
                    <a:p>
                      <a:pPr marL="0" marR="0">
                        <a:lnSpc>
                          <a:spcPct val="115000"/>
                        </a:lnSpc>
                        <a:spcBef>
                          <a:spcPts val="0"/>
                        </a:spcBef>
                        <a:spcAft>
                          <a:spcPts val="0"/>
                        </a:spcAft>
                      </a:pPr>
                      <a:endParaRPr lang="en-US" sz="2000" kern="800" dirty="0">
                        <a:effectLst/>
                        <a:latin typeface="Cambria"/>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a:noFill/>
                    </a:lnR>
                    <a:lnT>
                      <a:noFill/>
                    </a:lnT>
                    <a:lnB>
                      <a:noFill/>
                    </a:lnB>
                  </a:tcPr>
                </a:tc>
                <a:tc hMerge="1">
                  <a:txBody>
                    <a:bodyPr/>
                    <a:lstStyle/>
                    <a:p>
                      <a:pPr marL="0" marR="0" algn="r">
                        <a:lnSpc>
                          <a:spcPct val="115000"/>
                        </a:lnSpc>
                        <a:spcBef>
                          <a:spcPts val="0"/>
                        </a:spcBef>
                        <a:spcAft>
                          <a:spcPts val="0"/>
                        </a:spcAft>
                      </a:pPr>
                      <a:endParaRPr lang="en-US" sz="2000" kern="800" dirty="0">
                        <a:effectLst/>
                        <a:latin typeface="Cambria"/>
                        <a:ea typeface="Calibri"/>
                        <a:cs typeface="Times New Roman"/>
                      </a:endParaRPr>
                    </a:p>
                  </a:txBody>
                  <a:tcPr marL="68580" marR="68580" marT="0" marB="0">
                    <a:lnL>
                      <a:noFill/>
                    </a:lnL>
                    <a:lnR>
                      <a:noFill/>
                    </a:lnR>
                    <a:lnT>
                      <a:noFill/>
                    </a:lnT>
                    <a:lnB>
                      <a:noFill/>
                    </a:lnB>
                  </a:tcPr>
                </a:tc>
              </a:tr>
              <a:tr h="326571">
                <a:tc gridSpan="4">
                  <a:txBody>
                    <a:bodyPr/>
                    <a:lstStyle/>
                    <a:p>
                      <a:pPr marL="0" marR="0" algn="ctr">
                        <a:lnSpc>
                          <a:spcPct val="115000"/>
                        </a:lnSpc>
                        <a:spcBef>
                          <a:spcPts val="0"/>
                        </a:spcBef>
                        <a:spcAft>
                          <a:spcPts val="0"/>
                        </a:spcAft>
                      </a:pPr>
                      <a:endParaRPr lang="en-US" sz="2000" kern="800" dirty="0">
                        <a:effectLst/>
                        <a:latin typeface="Cambria"/>
                        <a:ea typeface="Calibri"/>
                        <a:cs typeface="Times New Roman"/>
                      </a:endParaRPr>
                    </a:p>
                  </a:txBody>
                  <a:tcPr marL="68580" marR="68580" marT="0" marB="0">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r>
              <a:tr h="326571">
                <a:tc>
                  <a:txBody>
                    <a:bodyPr/>
                    <a:lstStyle/>
                    <a:p>
                      <a:pPr marL="0" marR="0">
                        <a:lnSpc>
                          <a:spcPct val="115000"/>
                        </a:lnSpc>
                        <a:spcBef>
                          <a:spcPts val="0"/>
                        </a:spcBef>
                        <a:spcAft>
                          <a:spcPts val="0"/>
                        </a:spcAft>
                      </a:pPr>
                      <a:r>
                        <a:rPr lang="en-US" sz="2000" u="sng" kern="100" dirty="0">
                          <a:effectLst/>
                          <a:latin typeface="Times New Roman"/>
                          <a:ea typeface="Calibri"/>
                          <a:cs typeface="Times New Roman"/>
                        </a:rPr>
                        <a:t>Assets</a:t>
                      </a:r>
                      <a:endParaRPr lang="en-US" sz="2000" kern="800" dirty="0">
                        <a:effectLst/>
                        <a:latin typeface="Cambria"/>
                        <a:ea typeface="Calibri"/>
                        <a:cs typeface="Times New Roman"/>
                      </a:endParaRPr>
                    </a:p>
                  </a:txBody>
                  <a:tcPr marL="68580" marR="68580" marT="0" marB="0">
                    <a:lnL>
                      <a:noFill/>
                    </a:lnL>
                    <a:lnR>
                      <a:noFill/>
                    </a:lnR>
                    <a:lnT>
                      <a:noFill/>
                    </a:lnT>
                    <a:lnB>
                      <a:noFill/>
                    </a:lnB>
                  </a:tcPr>
                </a:tc>
                <a:tc>
                  <a:txBody>
                    <a:bodyPr/>
                    <a:lstStyle/>
                    <a:p>
                      <a:pPr marL="0" marR="0" algn="r">
                        <a:lnSpc>
                          <a:spcPct val="115000"/>
                        </a:lnSpc>
                        <a:spcBef>
                          <a:spcPts val="0"/>
                        </a:spcBef>
                        <a:spcAft>
                          <a:spcPts val="0"/>
                        </a:spcAft>
                      </a:pPr>
                      <a:r>
                        <a:rPr lang="en-US" sz="2000" kern="100" dirty="0">
                          <a:effectLst/>
                          <a:latin typeface="Times New Roman"/>
                          <a:ea typeface="Calibri"/>
                          <a:cs typeface="Times New Roman"/>
                        </a:rPr>
                        <a:t> </a:t>
                      </a:r>
                      <a:endParaRPr lang="en-US" sz="2000" kern="800" dirty="0">
                        <a:effectLst/>
                        <a:latin typeface="Cambria"/>
                        <a:ea typeface="Calibri"/>
                        <a:cs typeface="Times New Roman"/>
                      </a:endParaRPr>
                    </a:p>
                  </a:txBody>
                  <a:tcPr marL="68580" marR="68580"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nSpc>
                          <a:spcPct val="115000"/>
                        </a:lnSpc>
                        <a:spcBef>
                          <a:spcPts val="0"/>
                        </a:spcBef>
                        <a:spcAft>
                          <a:spcPts val="0"/>
                        </a:spcAft>
                      </a:pPr>
                      <a:r>
                        <a:rPr lang="en-US" sz="2000" u="sng" kern="100" dirty="0">
                          <a:effectLst/>
                          <a:latin typeface="Times New Roman"/>
                          <a:ea typeface="Calibri"/>
                          <a:cs typeface="Times New Roman"/>
                        </a:rPr>
                        <a:t>Liabilities</a:t>
                      </a:r>
                      <a:endParaRPr lang="en-US" sz="2000" kern="800" dirty="0">
                        <a:effectLst/>
                        <a:latin typeface="Cambria"/>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r">
                        <a:lnSpc>
                          <a:spcPct val="115000"/>
                        </a:lnSpc>
                        <a:spcBef>
                          <a:spcPts val="0"/>
                        </a:spcBef>
                        <a:spcAft>
                          <a:spcPts val="0"/>
                        </a:spcAft>
                      </a:pPr>
                      <a:r>
                        <a:rPr lang="en-US" sz="2000" kern="100" dirty="0">
                          <a:effectLst/>
                          <a:latin typeface="Times New Roman"/>
                          <a:ea typeface="Calibri"/>
                          <a:cs typeface="Times New Roman"/>
                        </a:rPr>
                        <a:t> </a:t>
                      </a:r>
                      <a:endParaRPr lang="en-US" sz="2000" kern="800" dirty="0">
                        <a:effectLst/>
                        <a:latin typeface="Cambria"/>
                        <a:ea typeface="Calibri"/>
                        <a:cs typeface="Times New Roman"/>
                      </a:endParaRPr>
                    </a:p>
                  </a:txBody>
                  <a:tcPr marL="68580" marR="68580" marT="0" marB="0">
                    <a:lnL>
                      <a:noFill/>
                    </a:lnL>
                    <a:lnR>
                      <a:noFill/>
                    </a:lnR>
                    <a:lnT>
                      <a:noFill/>
                    </a:lnT>
                    <a:lnB>
                      <a:noFill/>
                    </a:lnB>
                  </a:tcPr>
                </a:tc>
              </a:tr>
              <a:tr h="326571">
                <a:tc>
                  <a:txBody>
                    <a:bodyPr/>
                    <a:lstStyle/>
                    <a:p>
                      <a:pPr marL="0" marR="0">
                        <a:lnSpc>
                          <a:spcPct val="115000"/>
                        </a:lnSpc>
                        <a:spcBef>
                          <a:spcPts val="0"/>
                        </a:spcBef>
                        <a:spcAft>
                          <a:spcPts val="0"/>
                        </a:spcAft>
                      </a:pPr>
                      <a:r>
                        <a:rPr lang="en-US" sz="2000" u="none" strike="noStrike" kern="100">
                          <a:effectLst/>
                          <a:latin typeface="Times New Roman"/>
                          <a:ea typeface="Calibri"/>
                          <a:cs typeface="Times New Roman"/>
                        </a:rPr>
                        <a:t> </a:t>
                      </a:r>
                      <a:endParaRPr lang="en-US" sz="2000" kern="800">
                        <a:effectLst/>
                        <a:latin typeface="Cambria"/>
                        <a:ea typeface="Calibri"/>
                        <a:cs typeface="Times New Roman"/>
                      </a:endParaRPr>
                    </a:p>
                  </a:txBody>
                  <a:tcPr marL="68580" marR="68580" marT="0" marB="0">
                    <a:lnL>
                      <a:noFill/>
                    </a:lnL>
                    <a:lnR>
                      <a:noFill/>
                    </a:lnR>
                    <a:lnT>
                      <a:noFill/>
                    </a:lnT>
                    <a:lnB>
                      <a:noFill/>
                    </a:lnB>
                  </a:tcPr>
                </a:tc>
                <a:tc>
                  <a:txBody>
                    <a:bodyPr/>
                    <a:lstStyle/>
                    <a:p>
                      <a:pPr marL="0" marR="0" algn="r">
                        <a:lnSpc>
                          <a:spcPct val="115000"/>
                        </a:lnSpc>
                        <a:spcBef>
                          <a:spcPts val="0"/>
                        </a:spcBef>
                        <a:spcAft>
                          <a:spcPts val="0"/>
                        </a:spcAft>
                      </a:pPr>
                      <a:r>
                        <a:rPr lang="en-US" sz="2000" kern="100">
                          <a:effectLst/>
                          <a:latin typeface="Times New Roman"/>
                          <a:ea typeface="Calibri"/>
                          <a:cs typeface="Times New Roman"/>
                        </a:rPr>
                        <a:t> </a:t>
                      </a:r>
                      <a:endParaRPr lang="en-US" sz="2000" kern="800">
                        <a:effectLst/>
                        <a:latin typeface="Cambria"/>
                        <a:ea typeface="Calibri"/>
                        <a:cs typeface="Times New Roman"/>
                      </a:endParaRPr>
                    </a:p>
                  </a:txBody>
                  <a:tcPr marL="68580" marR="68580"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nSpc>
                          <a:spcPct val="115000"/>
                        </a:lnSpc>
                        <a:spcBef>
                          <a:spcPts val="0"/>
                        </a:spcBef>
                        <a:spcAft>
                          <a:spcPts val="0"/>
                        </a:spcAft>
                      </a:pPr>
                      <a:r>
                        <a:rPr lang="en-US" sz="2000" u="none" strike="noStrike" kern="100">
                          <a:effectLst/>
                          <a:latin typeface="Times New Roman"/>
                          <a:ea typeface="Calibri"/>
                          <a:cs typeface="Times New Roman"/>
                        </a:rPr>
                        <a:t> </a:t>
                      </a:r>
                      <a:endParaRPr lang="en-US" sz="2000" kern="800">
                        <a:effectLst/>
                        <a:latin typeface="Cambria"/>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r">
                        <a:lnSpc>
                          <a:spcPct val="115000"/>
                        </a:lnSpc>
                        <a:spcBef>
                          <a:spcPts val="0"/>
                        </a:spcBef>
                        <a:spcAft>
                          <a:spcPts val="0"/>
                        </a:spcAft>
                      </a:pPr>
                      <a:r>
                        <a:rPr lang="en-US" sz="2000" kern="100">
                          <a:effectLst/>
                          <a:latin typeface="Times New Roman"/>
                          <a:ea typeface="Calibri"/>
                          <a:cs typeface="Times New Roman"/>
                        </a:rPr>
                        <a:t> </a:t>
                      </a:r>
                      <a:endParaRPr lang="en-US" sz="2000" kern="800">
                        <a:effectLst/>
                        <a:latin typeface="Cambria"/>
                        <a:ea typeface="Calibri"/>
                        <a:cs typeface="Times New Roman"/>
                      </a:endParaRPr>
                    </a:p>
                  </a:txBody>
                  <a:tcPr marL="68580" marR="68580" marT="0" marB="0">
                    <a:lnL>
                      <a:noFill/>
                    </a:lnL>
                    <a:lnR>
                      <a:noFill/>
                    </a:lnR>
                    <a:lnT>
                      <a:noFill/>
                    </a:lnT>
                    <a:lnB>
                      <a:noFill/>
                    </a:lnB>
                  </a:tcPr>
                </a:tc>
              </a:tr>
              <a:tr h="326571">
                <a:tc gridSpan="2">
                  <a:txBody>
                    <a:bodyPr/>
                    <a:lstStyle/>
                    <a:p>
                      <a:pPr marL="0" marR="0">
                        <a:lnSpc>
                          <a:spcPct val="115000"/>
                        </a:lnSpc>
                        <a:spcBef>
                          <a:spcPts val="0"/>
                        </a:spcBef>
                        <a:spcAft>
                          <a:spcPts val="0"/>
                        </a:spcAft>
                      </a:pPr>
                      <a:r>
                        <a:rPr lang="en-US" sz="2000" b="1" kern="100">
                          <a:effectLst/>
                          <a:latin typeface="Times New Roman"/>
                          <a:ea typeface="Calibri"/>
                          <a:cs typeface="Times New Roman"/>
                        </a:rPr>
                        <a:t>Silver and Gold</a:t>
                      </a:r>
                      <a:endParaRPr lang="en-US" sz="2000" kern="800">
                        <a:effectLst/>
                        <a:latin typeface="Cambria"/>
                        <a:ea typeface="Calibri"/>
                        <a:cs typeface="Times New Roman"/>
                      </a:endParaRPr>
                    </a:p>
                  </a:txBody>
                  <a:tcPr marL="68580" marR="68580" marT="0" marB="0">
                    <a:lnL>
                      <a:noFill/>
                    </a:lnL>
                    <a:lnR w="1270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a:txBody>
                    <a:bodyPr/>
                    <a:lstStyle/>
                    <a:p>
                      <a:pPr marL="0" marR="0">
                        <a:lnSpc>
                          <a:spcPct val="115000"/>
                        </a:lnSpc>
                        <a:spcBef>
                          <a:spcPts val="0"/>
                        </a:spcBef>
                        <a:spcAft>
                          <a:spcPts val="0"/>
                        </a:spcAft>
                      </a:pPr>
                      <a:r>
                        <a:rPr lang="en-US" sz="2000" b="1" kern="100">
                          <a:effectLst/>
                          <a:latin typeface="Times New Roman"/>
                          <a:ea typeface="Calibri"/>
                          <a:cs typeface="Times New Roman"/>
                        </a:rPr>
                        <a:t>Accounts </a:t>
                      </a:r>
                      <a:endParaRPr lang="en-US" sz="2000" kern="800">
                        <a:effectLst/>
                        <a:latin typeface="Cambria"/>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r">
                        <a:lnSpc>
                          <a:spcPct val="115000"/>
                        </a:lnSpc>
                        <a:spcBef>
                          <a:spcPts val="0"/>
                        </a:spcBef>
                        <a:spcAft>
                          <a:spcPts val="0"/>
                        </a:spcAft>
                      </a:pPr>
                      <a:r>
                        <a:rPr lang="en-US" sz="2000" kern="100">
                          <a:effectLst/>
                          <a:latin typeface="Times New Roman"/>
                          <a:ea typeface="Calibri"/>
                          <a:cs typeface="Times New Roman"/>
                        </a:rPr>
                        <a:t> </a:t>
                      </a:r>
                      <a:endParaRPr lang="en-US" sz="2000" kern="800">
                        <a:effectLst/>
                        <a:latin typeface="Cambria"/>
                        <a:ea typeface="Calibri"/>
                        <a:cs typeface="Times New Roman"/>
                      </a:endParaRPr>
                    </a:p>
                  </a:txBody>
                  <a:tcPr marL="68580" marR="68580" marT="0" marB="0">
                    <a:lnL>
                      <a:noFill/>
                    </a:lnL>
                    <a:lnR>
                      <a:noFill/>
                    </a:lnR>
                    <a:lnT>
                      <a:noFill/>
                    </a:lnT>
                    <a:lnB>
                      <a:noFill/>
                    </a:lnB>
                  </a:tcPr>
                </a:tc>
              </a:tr>
              <a:tr h="326571">
                <a:tc>
                  <a:txBody>
                    <a:bodyPr/>
                    <a:lstStyle/>
                    <a:p>
                      <a:pPr marL="0" marR="0">
                        <a:lnSpc>
                          <a:spcPct val="115000"/>
                        </a:lnSpc>
                        <a:spcBef>
                          <a:spcPts val="0"/>
                        </a:spcBef>
                        <a:spcAft>
                          <a:spcPts val="0"/>
                        </a:spcAft>
                      </a:pPr>
                      <a:r>
                        <a:rPr lang="en-US" sz="2000" kern="100" dirty="0">
                          <a:solidFill>
                            <a:srgbClr val="FF0000"/>
                          </a:solidFill>
                          <a:effectLst/>
                          <a:latin typeface="Times New Roman"/>
                          <a:ea typeface="Calibri"/>
                          <a:cs typeface="Times New Roman"/>
                        </a:rPr>
                        <a:t>Under Receipt</a:t>
                      </a:r>
                      <a:endParaRPr lang="en-US" sz="2000" kern="800" dirty="0">
                        <a:solidFill>
                          <a:srgbClr val="FF0000"/>
                        </a:solidFill>
                        <a:effectLst/>
                        <a:latin typeface="Cambria"/>
                        <a:ea typeface="Calibri"/>
                        <a:cs typeface="Times New Roman"/>
                      </a:endParaRPr>
                    </a:p>
                  </a:txBody>
                  <a:tcPr marL="68580" marR="68580" marT="0" marB="0">
                    <a:lnL>
                      <a:noFill/>
                    </a:lnL>
                    <a:lnR>
                      <a:noFill/>
                    </a:lnR>
                    <a:lnT>
                      <a:noFill/>
                    </a:lnT>
                    <a:lnB>
                      <a:noFill/>
                    </a:lnB>
                  </a:tcPr>
                </a:tc>
                <a:tc>
                  <a:txBody>
                    <a:bodyPr/>
                    <a:lstStyle/>
                    <a:p>
                      <a:pPr marL="0" marR="0" algn="r">
                        <a:lnSpc>
                          <a:spcPct val="115000"/>
                        </a:lnSpc>
                        <a:spcBef>
                          <a:spcPts val="0"/>
                        </a:spcBef>
                        <a:spcAft>
                          <a:spcPts val="0"/>
                        </a:spcAft>
                      </a:pPr>
                      <a:r>
                        <a:rPr lang="en-US" sz="2000" kern="800" dirty="0">
                          <a:solidFill>
                            <a:srgbClr val="FF0000"/>
                          </a:solidFill>
                          <a:effectLst/>
                          <a:latin typeface="Times New Roman"/>
                          <a:ea typeface="Calibri"/>
                          <a:cs typeface="Times New Roman"/>
                        </a:rPr>
                        <a:t>16,186,210</a:t>
                      </a:r>
                      <a:endParaRPr lang="en-US" sz="2000" kern="800" dirty="0">
                        <a:solidFill>
                          <a:srgbClr val="FF0000"/>
                        </a:solidFill>
                        <a:effectLst/>
                        <a:latin typeface="Cambria"/>
                        <a:ea typeface="Calibri"/>
                        <a:cs typeface="Times New Roman"/>
                      </a:endParaRPr>
                    </a:p>
                  </a:txBody>
                  <a:tcPr marL="68580" marR="68580"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nSpc>
                          <a:spcPct val="115000"/>
                        </a:lnSpc>
                        <a:spcBef>
                          <a:spcPts val="0"/>
                        </a:spcBef>
                        <a:spcAft>
                          <a:spcPts val="0"/>
                        </a:spcAft>
                      </a:pPr>
                      <a:r>
                        <a:rPr lang="en-US" sz="2000" kern="100" dirty="0">
                          <a:solidFill>
                            <a:srgbClr val="FF0000"/>
                          </a:solidFill>
                          <a:effectLst/>
                          <a:latin typeface="Times New Roman"/>
                          <a:ea typeface="Calibri"/>
                          <a:cs typeface="Times New Roman"/>
                        </a:rPr>
                        <a:t>Under Receipt</a:t>
                      </a:r>
                      <a:endParaRPr lang="en-US" sz="2000" kern="800" dirty="0">
                        <a:solidFill>
                          <a:srgbClr val="FF0000"/>
                        </a:solidFill>
                        <a:effectLst/>
                        <a:latin typeface="Cambria"/>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r">
                        <a:lnSpc>
                          <a:spcPct val="115000"/>
                        </a:lnSpc>
                        <a:spcBef>
                          <a:spcPts val="0"/>
                        </a:spcBef>
                        <a:spcAft>
                          <a:spcPts val="0"/>
                        </a:spcAft>
                      </a:pPr>
                      <a:r>
                        <a:rPr lang="en-US" sz="2000" kern="800" dirty="0">
                          <a:solidFill>
                            <a:srgbClr val="FF0000"/>
                          </a:solidFill>
                          <a:effectLst/>
                          <a:latin typeface="Times New Roman"/>
                          <a:ea typeface="Calibri"/>
                          <a:cs typeface="Times New Roman"/>
                        </a:rPr>
                        <a:t>16,186,210</a:t>
                      </a:r>
                      <a:endParaRPr lang="en-US" sz="2000" kern="800" dirty="0">
                        <a:solidFill>
                          <a:srgbClr val="FF0000"/>
                        </a:solidFill>
                        <a:effectLst/>
                        <a:latin typeface="Cambria"/>
                        <a:ea typeface="Calibri"/>
                        <a:cs typeface="Times New Roman"/>
                      </a:endParaRPr>
                    </a:p>
                  </a:txBody>
                  <a:tcPr marL="68580" marR="68580" marT="0" marB="0">
                    <a:lnL>
                      <a:noFill/>
                    </a:lnL>
                    <a:lnR>
                      <a:noFill/>
                    </a:lnR>
                    <a:lnT>
                      <a:noFill/>
                    </a:lnT>
                    <a:lnB>
                      <a:noFill/>
                    </a:lnB>
                  </a:tcPr>
                </a:tc>
              </a:tr>
              <a:tr h="326571">
                <a:tc>
                  <a:txBody>
                    <a:bodyPr/>
                    <a:lstStyle/>
                    <a:p>
                      <a:pPr marL="0" marR="0">
                        <a:lnSpc>
                          <a:spcPct val="115000"/>
                        </a:lnSpc>
                        <a:spcBef>
                          <a:spcPts val="0"/>
                        </a:spcBef>
                        <a:spcAft>
                          <a:spcPts val="0"/>
                        </a:spcAft>
                      </a:pPr>
                      <a:r>
                        <a:rPr lang="en-US" sz="2000" kern="100">
                          <a:effectLst/>
                          <a:latin typeface="Times New Roman"/>
                          <a:ea typeface="Calibri"/>
                          <a:cs typeface="Times New Roman"/>
                        </a:rPr>
                        <a:t>Unencumbered</a:t>
                      </a:r>
                      <a:endParaRPr lang="en-US" sz="2000" kern="800">
                        <a:effectLst/>
                        <a:latin typeface="Cambria"/>
                        <a:ea typeface="Calibri"/>
                        <a:cs typeface="Times New Roman"/>
                      </a:endParaRPr>
                    </a:p>
                  </a:txBody>
                  <a:tcPr marL="68580" marR="68580" marT="0" marB="0">
                    <a:lnL>
                      <a:noFill/>
                    </a:lnL>
                    <a:lnR>
                      <a:noFill/>
                    </a:lnR>
                    <a:lnT>
                      <a:noFill/>
                    </a:lnT>
                    <a:lnB>
                      <a:noFill/>
                    </a:lnB>
                  </a:tcPr>
                </a:tc>
                <a:tc>
                  <a:txBody>
                    <a:bodyPr/>
                    <a:lstStyle/>
                    <a:p>
                      <a:pPr marL="0" marR="0" algn="r">
                        <a:lnSpc>
                          <a:spcPct val="115000"/>
                        </a:lnSpc>
                        <a:spcBef>
                          <a:spcPts val="0"/>
                        </a:spcBef>
                        <a:spcAft>
                          <a:spcPts val="0"/>
                        </a:spcAft>
                      </a:pPr>
                      <a:r>
                        <a:rPr lang="en-US" sz="2000" kern="800">
                          <a:solidFill>
                            <a:srgbClr val="000000"/>
                          </a:solidFill>
                          <a:effectLst/>
                          <a:latin typeface="Times New Roman"/>
                          <a:ea typeface="Calibri"/>
                          <a:cs typeface="Times New Roman"/>
                        </a:rPr>
                        <a:t>3,817,229</a:t>
                      </a:r>
                      <a:endParaRPr lang="en-US" sz="2000" kern="800">
                        <a:effectLst/>
                        <a:latin typeface="Cambria"/>
                        <a:ea typeface="Calibri"/>
                        <a:cs typeface="Times New Roman"/>
                      </a:endParaRPr>
                    </a:p>
                  </a:txBody>
                  <a:tcPr marL="68580" marR="68580"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nSpc>
                          <a:spcPct val="115000"/>
                        </a:lnSpc>
                        <a:spcBef>
                          <a:spcPts val="0"/>
                        </a:spcBef>
                        <a:spcAft>
                          <a:spcPts val="0"/>
                        </a:spcAft>
                      </a:pPr>
                      <a:r>
                        <a:rPr lang="en-US" sz="2000" kern="100">
                          <a:effectLst/>
                          <a:latin typeface="Times New Roman"/>
                          <a:ea typeface="Calibri"/>
                          <a:cs typeface="Times New Roman"/>
                        </a:rPr>
                        <a:t>Unencumbered</a:t>
                      </a:r>
                      <a:endParaRPr lang="en-US" sz="2000" kern="800">
                        <a:effectLst/>
                        <a:latin typeface="Cambria"/>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r">
                        <a:lnSpc>
                          <a:spcPct val="115000"/>
                        </a:lnSpc>
                        <a:spcBef>
                          <a:spcPts val="0"/>
                        </a:spcBef>
                        <a:spcAft>
                          <a:spcPts val="0"/>
                        </a:spcAft>
                      </a:pPr>
                      <a:r>
                        <a:rPr lang="en-US" sz="2000" kern="800">
                          <a:solidFill>
                            <a:srgbClr val="000000"/>
                          </a:solidFill>
                          <a:effectLst/>
                          <a:latin typeface="Times New Roman"/>
                          <a:ea typeface="Calibri"/>
                          <a:cs typeface="Times New Roman"/>
                        </a:rPr>
                        <a:t>7,005,331</a:t>
                      </a:r>
                      <a:endParaRPr lang="en-US" sz="2000" kern="800">
                        <a:effectLst/>
                        <a:latin typeface="Cambria"/>
                        <a:ea typeface="Calibri"/>
                        <a:cs typeface="Times New Roman"/>
                      </a:endParaRPr>
                    </a:p>
                  </a:txBody>
                  <a:tcPr marL="68580" marR="68580" marT="0" marB="0">
                    <a:lnL>
                      <a:noFill/>
                    </a:lnL>
                    <a:lnR>
                      <a:noFill/>
                    </a:lnR>
                    <a:lnT>
                      <a:noFill/>
                    </a:lnT>
                    <a:lnB>
                      <a:noFill/>
                    </a:lnB>
                  </a:tcPr>
                </a:tc>
              </a:tr>
              <a:tr h="326571">
                <a:tc>
                  <a:txBody>
                    <a:bodyPr/>
                    <a:lstStyle/>
                    <a:p>
                      <a:pPr marL="0" marR="0">
                        <a:lnSpc>
                          <a:spcPct val="115000"/>
                        </a:lnSpc>
                        <a:spcBef>
                          <a:spcPts val="0"/>
                        </a:spcBef>
                        <a:spcAft>
                          <a:spcPts val="0"/>
                        </a:spcAft>
                      </a:pPr>
                      <a:r>
                        <a:rPr lang="en-US" sz="2000" kern="100">
                          <a:effectLst/>
                          <a:latin typeface="Times New Roman"/>
                          <a:ea typeface="Calibri"/>
                          <a:cs typeface="Times New Roman"/>
                        </a:rPr>
                        <a:t> </a:t>
                      </a:r>
                      <a:endParaRPr lang="en-US" sz="2000" kern="800">
                        <a:effectLst/>
                        <a:latin typeface="Cambria"/>
                        <a:ea typeface="Calibri"/>
                        <a:cs typeface="Times New Roman"/>
                      </a:endParaRPr>
                    </a:p>
                  </a:txBody>
                  <a:tcPr marL="68580" marR="68580" marT="0" marB="0">
                    <a:lnL>
                      <a:noFill/>
                    </a:lnL>
                    <a:lnR>
                      <a:noFill/>
                    </a:lnR>
                    <a:lnT>
                      <a:noFill/>
                    </a:lnT>
                    <a:lnB>
                      <a:noFill/>
                    </a:lnB>
                  </a:tcPr>
                </a:tc>
                <a:tc>
                  <a:txBody>
                    <a:bodyPr/>
                    <a:lstStyle/>
                    <a:p>
                      <a:pPr marL="0" marR="0" algn="r">
                        <a:lnSpc>
                          <a:spcPct val="115000"/>
                        </a:lnSpc>
                        <a:spcBef>
                          <a:spcPts val="0"/>
                        </a:spcBef>
                        <a:spcAft>
                          <a:spcPts val="0"/>
                        </a:spcAft>
                      </a:pPr>
                      <a:r>
                        <a:rPr lang="en-US" sz="2000" kern="100">
                          <a:effectLst/>
                          <a:latin typeface="Times New Roman"/>
                          <a:ea typeface="Calibri"/>
                          <a:cs typeface="Times New Roman"/>
                        </a:rPr>
                        <a:t> </a:t>
                      </a:r>
                      <a:endParaRPr lang="en-US" sz="2000" kern="800">
                        <a:effectLst/>
                        <a:latin typeface="Cambria"/>
                        <a:ea typeface="Calibri"/>
                        <a:cs typeface="Times New Roman"/>
                      </a:endParaRPr>
                    </a:p>
                  </a:txBody>
                  <a:tcPr marL="68580" marR="68580"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nSpc>
                          <a:spcPct val="115000"/>
                        </a:lnSpc>
                        <a:spcBef>
                          <a:spcPts val="0"/>
                        </a:spcBef>
                        <a:spcAft>
                          <a:spcPts val="0"/>
                        </a:spcAft>
                      </a:pPr>
                      <a:r>
                        <a:rPr lang="en-US" sz="2000" kern="100">
                          <a:effectLst/>
                          <a:latin typeface="Times New Roman"/>
                          <a:ea typeface="Calibri"/>
                          <a:cs typeface="Times New Roman"/>
                        </a:rPr>
                        <a:t> </a:t>
                      </a:r>
                      <a:endParaRPr lang="en-US" sz="2000" kern="800">
                        <a:effectLst/>
                        <a:latin typeface="Cambria"/>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r">
                        <a:lnSpc>
                          <a:spcPct val="115000"/>
                        </a:lnSpc>
                        <a:spcBef>
                          <a:spcPts val="0"/>
                        </a:spcBef>
                        <a:spcAft>
                          <a:spcPts val="0"/>
                        </a:spcAft>
                      </a:pPr>
                      <a:r>
                        <a:rPr lang="en-US" sz="2000" kern="100">
                          <a:effectLst/>
                          <a:latin typeface="Times New Roman"/>
                          <a:ea typeface="Calibri"/>
                          <a:cs typeface="Times New Roman"/>
                        </a:rPr>
                        <a:t> </a:t>
                      </a:r>
                      <a:endParaRPr lang="en-US" sz="2000" kern="800">
                        <a:effectLst/>
                        <a:latin typeface="Cambria"/>
                        <a:ea typeface="Calibri"/>
                        <a:cs typeface="Times New Roman"/>
                      </a:endParaRPr>
                    </a:p>
                  </a:txBody>
                  <a:tcPr marL="68580" marR="68580" marT="0" marB="0">
                    <a:lnL>
                      <a:noFill/>
                    </a:lnL>
                    <a:lnR>
                      <a:noFill/>
                    </a:lnR>
                    <a:lnT>
                      <a:noFill/>
                    </a:lnT>
                    <a:lnB>
                      <a:noFill/>
                    </a:lnB>
                  </a:tcPr>
                </a:tc>
              </a:tr>
              <a:tr h="326571">
                <a:tc>
                  <a:txBody>
                    <a:bodyPr/>
                    <a:lstStyle/>
                    <a:p>
                      <a:pPr marL="0" marR="0">
                        <a:lnSpc>
                          <a:spcPct val="115000"/>
                        </a:lnSpc>
                        <a:spcBef>
                          <a:spcPts val="0"/>
                        </a:spcBef>
                        <a:spcAft>
                          <a:spcPts val="0"/>
                        </a:spcAft>
                      </a:pPr>
                      <a:r>
                        <a:rPr lang="en-US" sz="2000" b="1" kern="100">
                          <a:effectLst/>
                          <a:latin typeface="Times New Roman"/>
                          <a:ea typeface="Calibri"/>
                          <a:cs typeface="Times New Roman"/>
                        </a:rPr>
                        <a:t>Loans</a:t>
                      </a:r>
                      <a:endParaRPr lang="en-US" sz="2000" kern="800">
                        <a:effectLst/>
                        <a:latin typeface="Cambria"/>
                        <a:ea typeface="Calibri"/>
                        <a:cs typeface="Times New Roman"/>
                      </a:endParaRPr>
                    </a:p>
                  </a:txBody>
                  <a:tcPr marL="68580" marR="68580" marT="0" marB="0">
                    <a:lnL>
                      <a:noFill/>
                    </a:lnL>
                    <a:lnR>
                      <a:noFill/>
                    </a:lnR>
                    <a:lnT>
                      <a:noFill/>
                    </a:lnT>
                    <a:lnB>
                      <a:noFill/>
                    </a:lnB>
                  </a:tcPr>
                </a:tc>
                <a:tc>
                  <a:txBody>
                    <a:bodyPr/>
                    <a:lstStyle/>
                    <a:p>
                      <a:pPr marL="0" marR="0" algn="r">
                        <a:lnSpc>
                          <a:spcPct val="115000"/>
                        </a:lnSpc>
                        <a:spcBef>
                          <a:spcPts val="0"/>
                        </a:spcBef>
                        <a:spcAft>
                          <a:spcPts val="0"/>
                        </a:spcAft>
                      </a:pPr>
                      <a:r>
                        <a:rPr lang="en-US" sz="2000" kern="100">
                          <a:effectLst/>
                          <a:latin typeface="Times New Roman"/>
                          <a:ea typeface="Calibri"/>
                          <a:cs typeface="Times New Roman"/>
                        </a:rPr>
                        <a:t> </a:t>
                      </a:r>
                      <a:endParaRPr lang="en-US" sz="2000" kern="800">
                        <a:effectLst/>
                        <a:latin typeface="Cambria"/>
                        <a:ea typeface="Calibri"/>
                        <a:cs typeface="Times New Roman"/>
                      </a:endParaRPr>
                    </a:p>
                  </a:txBody>
                  <a:tcPr marL="68580" marR="68580"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nSpc>
                          <a:spcPct val="115000"/>
                        </a:lnSpc>
                        <a:spcBef>
                          <a:spcPts val="0"/>
                        </a:spcBef>
                        <a:spcAft>
                          <a:spcPts val="0"/>
                        </a:spcAft>
                      </a:pPr>
                      <a:r>
                        <a:rPr lang="en-US" sz="2000" u="none" strike="noStrike" kern="100">
                          <a:effectLst/>
                          <a:latin typeface="Times New Roman"/>
                          <a:ea typeface="Calibri"/>
                          <a:cs typeface="Times New Roman"/>
                        </a:rPr>
                        <a:t> </a:t>
                      </a:r>
                      <a:endParaRPr lang="en-US" sz="2000" kern="800">
                        <a:effectLst/>
                        <a:latin typeface="Cambria"/>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r">
                        <a:lnSpc>
                          <a:spcPct val="115000"/>
                        </a:lnSpc>
                        <a:spcBef>
                          <a:spcPts val="0"/>
                        </a:spcBef>
                        <a:spcAft>
                          <a:spcPts val="0"/>
                        </a:spcAft>
                      </a:pPr>
                      <a:r>
                        <a:rPr lang="en-US" sz="2000" kern="800">
                          <a:solidFill>
                            <a:srgbClr val="000000"/>
                          </a:solidFill>
                          <a:effectLst/>
                          <a:latin typeface="Times New Roman"/>
                          <a:ea typeface="Calibri"/>
                          <a:cs typeface="Times New Roman"/>
                        </a:rPr>
                        <a:t> </a:t>
                      </a:r>
                      <a:endParaRPr lang="en-US" sz="2000" kern="800">
                        <a:effectLst/>
                        <a:latin typeface="Cambria"/>
                        <a:ea typeface="Calibri"/>
                        <a:cs typeface="Times New Roman"/>
                      </a:endParaRPr>
                    </a:p>
                  </a:txBody>
                  <a:tcPr marL="68580" marR="68580" marT="0" marB="0">
                    <a:lnL>
                      <a:noFill/>
                    </a:lnL>
                    <a:lnR>
                      <a:noFill/>
                    </a:lnR>
                    <a:lnT>
                      <a:noFill/>
                    </a:lnT>
                    <a:lnB>
                      <a:noFill/>
                    </a:lnB>
                  </a:tcPr>
                </a:tc>
              </a:tr>
              <a:tr h="326571">
                <a:tc>
                  <a:txBody>
                    <a:bodyPr/>
                    <a:lstStyle/>
                    <a:p>
                      <a:pPr marL="0" marR="0">
                        <a:lnSpc>
                          <a:spcPct val="115000"/>
                        </a:lnSpc>
                        <a:spcBef>
                          <a:spcPts val="0"/>
                        </a:spcBef>
                        <a:spcAft>
                          <a:spcPts val="0"/>
                        </a:spcAft>
                      </a:pPr>
                      <a:r>
                        <a:rPr lang="en-US" sz="2000" kern="100">
                          <a:effectLst/>
                          <a:latin typeface="Times New Roman"/>
                          <a:ea typeface="Calibri"/>
                          <a:cs typeface="Times New Roman"/>
                        </a:rPr>
                        <a:t>East India Co.</a:t>
                      </a:r>
                      <a:endParaRPr lang="en-US" sz="2000" kern="800">
                        <a:effectLst/>
                        <a:latin typeface="Cambria"/>
                        <a:ea typeface="Calibri"/>
                        <a:cs typeface="Times New Roman"/>
                      </a:endParaRPr>
                    </a:p>
                  </a:txBody>
                  <a:tcPr marL="68580" marR="68580" marT="0" marB="0">
                    <a:lnL>
                      <a:noFill/>
                    </a:lnL>
                    <a:lnR>
                      <a:noFill/>
                    </a:lnR>
                    <a:lnT>
                      <a:noFill/>
                    </a:lnT>
                    <a:lnB>
                      <a:noFill/>
                    </a:lnB>
                  </a:tcPr>
                </a:tc>
                <a:tc>
                  <a:txBody>
                    <a:bodyPr/>
                    <a:lstStyle/>
                    <a:p>
                      <a:pPr marL="0" marR="0" algn="r">
                        <a:lnSpc>
                          <a:spcPct val="115000"/>
                        </a:lnSpc>
                        <a:spcBef>
                          <a:spcPts val="0"/>
                        </a:spcBef>
                        <a:spcAft>
                          <a:spcPts val="0"/>
                        </a:spcAft>
                      </a:pPr>
                      <a:r>
                        <a:rPr lang="en-US" sz="2000" kern="800">
                          <a:solidFill>
                            <a:srgbClr val="000000"/>
                          </a:solidFill>
                          <a:effectLst/>
                          <a:latin typeface="Times New Roman"/>
                          <a:ea typeface="Calibri"/>
                          <a:cs typeface="Times New Roman"/>
                        </a:rPr>
                        <a:t>2,600,000</a:t>
                      </a:r>
                      <a:endParaRPr lang="en-US" sz="2000" kern="800">
                        <a:effectLst/>
                        <a:latin typeface="Cambria"/>
                        <a:ea typeface="Calibri"/>
                        <a:cs typeface="Times New Roman"/>
                      </a:endParaRPr>
                    </a:p>
                  </a:txBody>
                  <a:tcPr marL="68580" marR="68580"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nSpc>
                          <a:spcPct val="115000"/>
                        </a:lnSpc>
                        <a:spcBef>
                          <a:spcPts val="0"/>
                        </a:spcBef>
                        <a:spcAft>
                          <a:spcPts val="0"/>
                        </a:spcAft>
                      </a:pPr>
                      <a:r>
                        <a:rPr lang="en-US" sz="2000" kern="100">
                          <a:effectLst/>
                          <a:latin typeface="Times New Roman"/>
                          <a:ea typeface="Calibri"/>
                          <a:cs typeface="Times New Roman"/>
                        </a:rPr>
                        <a:t> </a:t>
                      </a:r>
                      <a:endParaRPr lang="en-US" sz="2000" kern="800">
                        <a:effectLst/>
                        <a:latin typeface="Cambria"/>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r">
                        <a:lnSpc>
                          <a:spcPct val="115000"/>
                        </a:lnSpc>
                        <a:spcBef>
                          <a:spcPts val="0"/>
                        </a:spcBef>
                        <a:spcAft>
                          <a:spcPts val="0"/>
                        </a:spcAft>
                      </a:pPr>
                      <a:r>
                        <a:rPr lang="en-US" sz="2000" kern="100">
                          <a:effectLst/>
                          <a:latin typeface="Times New Roman"/>
                          <a:ea typeface="Calibri"/>
                          <a:cs typeface="Times New Roman"/>
                        </a:rPr>
                        <a:t> </a:t>
                      </a:r>
                      <a:endParaRPr lang="en-US" sz="2000" kern="800">
                        <a:effectLst/>
                        <a:latin typeface="Cambria"/>
                        <a:ea typeface="Calibri"/>
                        <a:cs typeface="Times New Roman"/>
                      </a:endParaRPr>
                    </a:p>
                  </a:txBody>
                  <a:tcPr marL="68580" marR="68580" marT="0" marB="0">
                    <a:lnL>
                      <a:noFill/>
                    </a:lnL>
                    <a:lnR>
                      <a:noFill/>
                    </a:lnR>
                    <a:lnT>
                      <a:noFill/>
                    </a:lnT>
                    <a:lnB>
                      <a:noFill/>
                    </a:lnB>
                  </a:tcPr>
                </a:tc>
              </a:tr>
              <a:tr h="326571">
                <a:tc>
                  <a:txBody>
                    <a:bodyPr/>
                    <a:lstStyle/>
                    <a:p>
                      <a:pPr marL="0" marR="0">
                        <a:lnSpc>
                          <a:spcPct val="115000"/>
                        </a:lnSpc>
                        <a:spcBef>
                          <a:spcPts val="0"/>
                        </a:spcBef>
                        <a:spcAft>
                          <a:spcPts val="0"/>
                        </a:spcAft>
                      </a:pPr>
                      <a:r>
                        <a:rPr lang="en-US" sz="2000" kern="100">
                          <a:effectLst/>
                          <a:latin typeface="Times New Roman"/>
                          <a:ea typeface="Calibri"/>
                          <a:cs typeface="Times New Roman"/>
                        </a:rPr>
                        <a:t>Amsterdam</a:t>
                      </a:r>
                      <a:endParaRPr lang="en-US" sz="2000" kern="800">
                        <a:effectLst/>
                        <a:latin typeface="Cambria"/>
                        <a:ea typeface="Calibri"/>
                        <a:cs typeface="Times New Roman"/>
                      </a:endParaRPr>
                    </a:p>
                  </a:txBody>
                  <a:tcPr marL="68580" marR="68580" marT="0" marB="0">
                    <a:lnL>
                      <a:noFill/>
                    </a:lnL>
                    <a:lnR>
                      <a:noFill/>
                    </a:lnR>
                    <a:lnT>
                      <a:noFill/>
                    </a:lnT>
                    <a:lnB>
                      <a:noFill/>
                    </a:lnB>
                  </a:tcPr>
                </a:tc>
                <a:tc>
                  <a:txBody>
                    <a:bodyPr/>
                    <a:lstStyle/>
                    <a:p>
                      <a:pPr marL="0" marR="0" algn="r">
                        <a:lnSpc>
                          <a:spcPct val="115000"/>
                        </a:lnSpc>
                        <a:spcBef>
                          <a:spcPts val="0"/>
                        </a:spcBef>
                        <a:spcAft>
                          <a:spcPts val="0"/>
                        </a:spcAft>
                      </a:pPr>
                      <a:r>
                        <a:rPr lang="en-US" sz="2000" kern="800">
                          <a:solidFill>
                            <a:srgbClr val="000000"/>
                          </a:solidFill>
                          <a:effectLst/>
                          <a:latin typeface="Times New Roman"/>
                          <a:ea typeface="Calibri"/>
                          <a:cs typeface="Times New Roman"/>
                        </a:rPr>
                        <a:t>482,000</a:t>
                      </a:r>
                      <a:endParaRPr lang="en-US" sz="2000" kern="800">
                        <a:effectLst/>
                        <a:latin typeface="Cambria"/>
                        <a:ea typeface="Calibri"/>
                        <a:cs typeface="Times New Roman"/>
                      </a:endParaRPr>
                    </a:p>
                  </a:txBody>
                  <a:tcPr marL="68580" marR="68580"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nSpc>
                          <a:spcPct val="115000"/>
                        </a:lnSpc>
                        <a:spcBef>
                          <a:spcPts val="0"/>
                        </a:spcBef>
                        <a:spcAft>
                          <a:spcPts val="0"/>
                        </a:spcAft>
                      </a:pPr>
                      <a:r>
                        <a:rPr lang="en-US" sz="2000" kern="100">
                          <a:effectLst/>
                          <a:latin typeface="Times New Roman"/>
                          <a:ea typeface="Calibri"/>
                          <a:cs typeface="Times New Roman"/>
                        </a:rPr>
                        <a:t> </a:t>
                      </a:r>
                      <a:endParaRPr lang="en-US" sz="2000" kern="800">
                        <a:effectLst/>
                        <a:latin typeface="Cambria"/>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r">
                        <a:lnSpc>
                          <a:spcPct val="115000"/>
                        </a:lnSpc>
                        <a:spcBef>
                          <a:spcPts val="0"/>
                        </a:spcBef>
                        <a:spcAft>
                          <a:spcPts val="0"/>
                        </a:spcAft>
                      </a:pPr>
                      <a:r>
                        <a:rPr lang="en-US" sz="2000" kern="100">
                          <a:effectLst/>
                          <a:latin typeface="Times New Roman"/>
                          <a:ea typeface="Calibri"/>
                          <a:cs typeface="Times New Roman"/>
                        </a:rPr>
                        <a:t> </a:t>
                      </a:r>
                      <a:endParaRPr lang="en-US" sz="2000" kern="800">
                        <a:effectLst/>
                        <a:latin typeface="Cambria"/>
                        <a:ea typeface="Calibri"/>
                        <a:cs typeface="Times New Roman"/>
                      </a:endParaRPr>
                    </a:p>
                  </a:txBody>
                  <a:tcPr marL="68580" marR="68580" marT="0" marB="0">
                    <a:lnL>
                      <a:noFill/>
                    </a:lnL>
                    <a:lnR>
                      <a:noFill/>
                    </a:lnR>
                    <a:lnT>
                      <a:noFill/>
                    </a:lnT>
                    <a:lnB>
                      <a:noFill/>
                    </a:lnB>
                  </a:tcPr>
                </a:tc>
              </a:tr>
              <a:tr h="326571">
                <a:tc>
                  <a:txBody>
                    <a:bodyPr/>
                    <a:lstStyle/>
                    <a:p>
                      <a:pPr marL="0" marR="0">
                        <a:lnSpc>
                          <a:spcPct val="115000"/>
                        </a:lnSpc>
                        <a:spcBef>
                          <a:spcPts val="0"/>
                        </a:spcBef>
                        <a:spcAft>
                          <a:spcPts val="0"/>
                        </a:spcAft>
                      </a:pPr>
                      <a:r>
                        <a:rPr lang="en-US" sz="2000" kern="100">
                          <a:effectLst/>
                          <a:latin typeface="Times New Roman"/>
                          <a:ea typeface="Calibri"/>
                          <a:cs typeface="Times New Roman"/>
                        </a:rPr>
                        <a:t>Holland</a:t>
                      </a:r>
                      <a:endParaRPr lang="en-US" sz="2000" kern="800">
                        <a:effectLst/>
                        <a:latin typeface="Cambria"/>
                        <a:ea typeface="Calibri"/>
                        <a:cs typeface="Times New Roman"/>
                      </a:endParaRPr>
                    </a:p>
                  </a:txBody>
                  <a:tcPr marL="68580" marR="68580" marT="0" marB="0">
                    <a:lnL>
                      <a:noFill/>
                    </a:lnL>
                    <a:lnR>
                      <a:noFill/>
                    </a:lnR>
                    <a:lnT>
                      <a:noFill/>
                    </a:lnT>
                    <a:lnB>
                      <a:noFill/>
                    </a:lnB>
                  </a:tcPr>
                </a:tc>
                <a:tc>
                  <a:txBody>
                    <a:bodyPr/>
                    <a:lstStyle/>
                    <a:p>
                      <a:pPr marL="0" marR="0" algn="r">
                        <a:lnSpc>
                          <a:spcPct val="115000"/>
                        </a:lnSpc>
                        <a:spcBef>
                          <a:spcPts val="0"/>
                        </a:spcBef>
                        <a:spcAft>
                          <a:spcPts val="0"/>
                        </a:spcAft>
                      </a:pPr>
                      <a:r>
                        <a:rPr lang="en-US" sz="2000" kern="800">
                          <a:solidFill>
                            <a:srgbClr val="000000"/>
                          </a:solidFill>
                          <a:effectLst/>
                          <a:latin typeface="Times New Roman"/>
                          <a:ea typeface="Calibri"/>
                          <a:cs typeface="Times New Roman"/>
                        </a:rPr>
                        <a:t>227,264</a:t>
                      </a:r>
                      <a:endParaRPr lang="en-US" sz="2000" kern="800">
                        <a:effectLst/>
                        <a:latin typeface="Cambria"/>
                        <a:ea typeface="Calibri"/>
                        <a:cs typeface="Times New Roman"/>
                      </a:endParaRPr>
                    </a:p>
                  </a:txBody>
                  <a:tcPr marL="68580" marR="68580"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nSpc>
                          <a:spcPct val="115000"/>
                        </a:lnSpc>
                        <a:spcBef>
                          <a:spcPts val="0"/>
                        </a:spcBef>
                        <a:spcAft>
                          <a:spcPts val="0"/>
                        </a:spcAft>
                      </a:pPr>
                      <a:r>
                        <a:rPr lang="en-US" sz="2000" u="sng" kern="100">
                          <a:effectLst/>
                          <a:latin typeface="Times New Roman"/>
                          <a:ea typeface="Calibri"/>
                          <a:cs typeface="Times New Roman"/>
                        </a:rPr>
                        <a:t>Capital</a:t>
                      </a:r>
                      <a:endParaRPr lang="en-US" sz="2000" kern="800">
                        <a:effectLst/>
                        <a:latin typeface="Cambria"/>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r">
                        <a:lnSpc>
                          <a:spcPct val="115000"/>
                        </a:lnSpc>
                        <a:spcBef>
                          <a:spcPts val="0"/>
                        </a:spcBef>
                        <a:spcAft>
                          <a:spcPts val="0"/>
                        </a:spcAft>
                      </a:pPr>
                      <a:r>
                        <a:rPr lang="en-US" sz="2000" kern="800">
                          <a:solidFill>
                            <a:srgbClr val="000000"/>
                          </a:solidFill>
                          <a:effectLst/>
                          <a:latin typeface="Times New Roman"/>
                          <a:ea typeface="Calibri"/>
                          <a:cs typeface="Times New Roman"/>
                        </a:rPr>
                        <a:t>121,162</a:t>
                      </a:r>
                      <a:endParaRPr lang="en-US" sz="2000" kern="800">
                        <a:effectLst/>
                        <a:latin typeface="Cambria"/>
                        <a:ea typeface="Calibri"/>
                        <a:cs typeface="Times New Roman"/>
                      </a:endParaRPr>
                    </a:p>
                  </a:txBody>
                  <a:tcPr marL="68580" marR="68580" marT="0" marB="0">
                    <a:lnL>
                      <a:noFill/>
                    </a:lnL>
                    <a:lnR>
                      <a:noFill/>
                    </a:lnR>
                    <a:lnT>
                      <a:noFill/>
                    </a:lnT>
                    <a:lnB>
                      <a:noFill/>
                    </a:lnB>
                  </a:tcPr>
                </a:tc>
              </a:tr>
              <a:tr h="326571">
                <a:tc>
                  <a:txBody>
                    <a:bodyPr/>
                    <a:lstStyle/>
                    <a:p>
                      <a:pPr marL="0" marR="0">
                        <a:lnSpc>
                          <a:spcPct val="115000"/>
                        </a:lnSpc>
                        <a:spcBef>
                          <a:spcPts val="0"/>
                        </a:spcBef>
                        <a:spcAft>
                          <a:spcPts val="0"/>
                        </a:spcAft>
                      </a:pPr>
                      <a:r>
                        <a:rPr lang="en-US" sz="2000" kern="100">
                          <a:effectLst/>
                          <a:latin typeface="Times New Roman"/>
                          <a:ea typeface="Calibri"/>
                          <a:cs typeface="Times New Roman"/>
                        </a:rPr>
                        <a:t> </a:t>
                      </a:r>
                      <a:endParaRPr lang="en-US" sz="2000" kern="800">
                        <a:effectLst/>
                        <a:latin typeface="Cambria"/>
                        <a:ea typeface="Calibri"/>
                        <a:cs typeface="Times New Roman"/>
                      </a:endParaRPr>
                    </a:p>
                  </a:txBody>
                  <a:tcPr marL="68580" marR="68580" marT="0" marB="0">
                    <a:lnL>
                      <a:noFill/>
                    </a:lnL>
                    <a:lnR>
                      <a:noFill/>
                    </a:lnR>
                    <a:lnT>
                      <a:noFill/>
                    </a:lnT>
                    <a:lnB>
                      <a:noFill/>
                    </a:lnB>
                  </a:tcPr>
                </a:tc>
                <a:tc>
                  <a:txBody>
                    <a:bodyPr/>
                    <a:lstStyle/>
                    <a:p>
                      <a:pPr marL="0" marR="0" algn="r">
                        <a:lnSpc>
                          <a:spcPct val="115000"/>
                        </a:lnSpc>
                        <a:spcBef>
                          <a:spcPts val="0"/>
                        </a:spcBef>
                        <a:spcAft>
                          <a:spcPts val="0"/>
                        </a:spcAft>
                      </a:pPr>
                      <a:r>
                        <a:rPr lang="en-US" sz="2000" kern="100">
                          <a:effectLst/>
                          <a:latin typeface="Times New Roman"/>
                          <a:ea typeface="Calibri"/>
                          <a:cs typeface="Times New Roman"/>
                        </a:rPr>
                        <a:t> </a:t>
                      </a:r>
                      <a:endParaRPr lang="en-US" sz="2000" kern="800">
                        <a:effectLst/>
                        <a:latin typeface="Cambria"/>
                        <a:ea typeface="Calibri"/>
                        <a:cs typeface="Times New Roman"/>
                      </a:endParaRPr>
                    </a:p>
                  </a:txBody>
                  <a:tcPr marL="68580" marR="68580"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nSpc>
                          <a:spcPct val="115000"/>
                        </a:lnSpc>
                        <a:spcBef>
                          <a:spcPts val="0"/>
                        </a:spcBef>
                        <a:spcAft>
                          <a:spcPts val="0"/>
                        </a:spcAft>
                      </a:pPr>
                      <a:r>
                        <a:rPr lang="en-US" sz="2000" kern="100">
                          <a:effectLst/>
                          <a:latin typeface="Times New Roman"/>
                          <a:ea typeface="Calibri"/>
                          <a:cs typeface="Times New Roman"/>
                        </a:rPr>
                        <a:t> </a:t>
                      </a:r>
                      <a:endParaRPr lang="en-US" sz="2000" kern="800">
                        <a:effectLst/>
                        <a:latin typeface="Cambria"/>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r">
                        <a:lnSpc>
                          <a:spcPct val="115000"/>
                        </a:lnSpc>
                        <a:spcBef>
                          <a:spcPts val="0"/>
                        </a:spcBef>
                        <a:spcAft>
                          <a:spcPts val="0"/>
                        </a:spcAft>
                      </a:pPr>
                      <a:r>
                        <a:rPr lang="en-US" sz="2000" kern="100">
                          <a:effectLst/>
                          <a:latin typeface="Times New Roman"/>
                          <a:ea typeface="Calibri"/>
                          <a:cs typeface="Times New Roman"/>
                        </a:rPr>
                        <a:t> </a:t>
                      </a:r>
                      <a:endParaRPr lang="en-US" sz="2000" kern="800">
                        <a:effectLst/>
                        <a:latin typeface="Cambria"/>
                        <a:ea typeface="Calibri"/>
                        <a:cs typeface="Times New Roman"/>
                      </a:endParaRPr>
                    </a:p>
                  </a:txBody>
                  <a:tcPr marL="68580" marR="68580" marT="0" marB="0">
                    <a:lnL>
                      <a:noFill/>
                    </a:lnL>
                    <a:lnR>
                      <a:noFill/>
                    </a:lnR>
                    <a:lnT>
                      <a:noFill/>
                    </a:lnT>
                    <a:lnB>
                      <a:noFill/>
                    </a:lnB>
                  </a:tcPr>
                </a:tc>
              </a:tr>
              <a:tr h="326571">
                <a:tc>
                  <a:txBody>
                    <a:bodyPr/>
                    <a:lstStyle/>
                    <a:p>
                      <a:pPr marL="0" marR="0">
                        <a:lnSpc>
                          <a:spcPct val="115000"/>
                        </a:lnSpc>
                        <a:spcBef>
                          <a:spcPts val="0"/>
                        </a:spcBef>
                        <a:spcAft>
                          <a:spcPts val="0"/>
                        </a:spcAft>
                      </a:pPr>
                      <a:r>
                        <a:rPr lang="en-US" sz="2000" kern="100">
                          <a:effectLst/>
                          <a:latin typeface="Times New Roman"/>
                          <a:ea typeface="Calibri"/>
                          <a:cs typeface="Times New Roman"/>
                        </a:rPr>
                        <a:t> </a:t>
                      </a:r>
                      <a:endParaRPr lang="en-US" sz="2000" kern="800">
                        <a:effectLst/>
                        <a:latin typeface="Cambria"/>
                        <a:ea typeface="Calibri"/>
                        <a:cs typeface="Times New Roman"/>
                      </a:endParaRPr>
                    </a:p>
                  </a:txBody>
                  <a:tcPr marL="68580" marR="68580" marT="0" marB="0">
                    <a:lnL>
                      <a:noFill/>
                    </a:lnL>
                    <a:lnR>
                      <a:noFill/>
                    </a:lnR>
                    <a:lnT>
                      <a:noFill/>
                    </a:lnT>
                    <a:lnB>
                      <a:noFill/>
                    </a:lnB>
                  </a:tcPr>
                </a:tc>
                <a:tc>
                  <a:txBody>
                    <a:bodyPr/>
                    <a:lstStyle/>
                    <a:p>
                      <a:pPr marL="0" marR="0" algn="r">
                        <a:lnSpc>
                          <a:spcPct val="115000"/>
                        </a:lnSpc>
                        <a:spcBef>
                          <a:spcPts val="0"/>
                        </a:spcBef>
                        <a:spcAft>
                          <a:spcPts val="0"/>
                        </a:spcAft>
                      </a:pPr>
                      <a:r>
                        <a:rPr lang="en-US" sz="2000" kern="100">
                          <a:effectLst/>
                          <a:latin typeface="Times New Roman"/>
                          <a:ea typeface="Calibri"/>
                          <a:cs typeface="Times New Roman"/>
                        </a:rPr>
                        <a:t>23,312,703</a:t>
                      </a:r>
                      <a:endParaRPr lang="en-US" sz="2000" kern="800">
                        <a:effectLst/>
                        <a:latin typeface="Cambria"/>
                        <a:ea typeface="Calibri"/>
                        <a:cs typeface="Times New Roman"/>
                      </a:endParaRPr>
                    </a:p>
                  </a:txBody>
                  <a:tcPr marL="68580" marR="68580"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nSpc>
                          <a:spcPct val="115000"/>
                        </a:lnSpc>
                        <a:spcBef>
                          <a:spcPts val="0"/>
                        </a:spcBef>
                        <a:spcAft>
                          <a:spcPts val="0"/>
                        </a:spcAft>
                      </a:pPr>
                      <a:r>
                        <a:rPr lang="en-US" sz="2000" kern="100">
                          <a:effectLst/>
                          <a:latin typeface="Times New Roman"/>
                          <a:ea typeface="Calibri"/>
                          <a:cs typeface="Times New Roman"/>
                        </a:rPr>
                        <a:t> </a:t>
                      </a:r>
                      <a:endParaRPr lang="en-US" sz="2000" kern="800">
                        <a:effectLst/>
                        <a:latin typeface="Cambria"/>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r">
                        <a:lnSpc>
                          <a:spcPct val="115000"/>
                        </a:lnSpc>
                        <a:spcBef>
                          <a:spcPts val="0"/>
                        </a:spcBef>
                        <a:spcAft>
                          <a:spcPts val="0"/>
                        </a:spcAft>
                      </a:pPr>
                      <a:r>
                        <a:rPr lang="en-US" sz="2000" kern="100" dirty="0">
                          <a:effectLst/>
                          <a:latin typeface="Times New Roman"/>
                          <a:ea typeface="Calibri"/>
                          <a:cs typeface="Times New Roman"/>
                        </a:rPr>
                        <a:t>23,312,703</a:t>
                      </a:r>
                      <a:endParaRPr lang="en-US" sz="2000" kern="800" dirty="0">
                        <a:effectLst/>
                        <a:latin typeface="Cambria"/>
                        <a:ea typeface="Calibri"/>
                        <a:cs typeface="Times New Roman"/>
                      </a:endParaRPr>
                    </a:p>
                  </a:txBody>
                  <a:tcPr marL="68580" marR="68580" marT="0" marB="0">
                    <a:lnL>
                      <a:noFill/>
                    </a:lnL>
                    <a:lnR>
                      <a:noFill/>
                    </a:lnR>
                    <a:lnT>
                      <a:noFill/>
                    </a:lnT>
                    <a:lnB>
                      <a:noFill/>
                    </a:lnB>
                  </a:tcPr>
                </a:tc>
              </a:tr>
            </a:tbl>
          </a:graphicData>
        </a:graphic>
      </p:graphicFrame>
    </p:spTree>
    <p:extLst>
      <p:ext uri="{BB962C8B-B14F-4D97-AF65-F5344CB8AC3E}">
        <p14:creationId xmlns:p14="http://schemas.microsoft.com/office/powerpoint/2010/main" val="220806678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smtClean="0">
                <a:latin typeface="Times New Roman" pitchFamily="18" charset="0"/>
                <a:cs typeface="Times New Roman" pitchFamily="18" charset="0"/>
              </a:rPr>
              <a:t>Table 1. Bank Balance Sheet in 1780</a:t>
            </a:r>
            <a:endParaRPr lang="en-US" dirty="0">
              <a:latin typeface="Times New Roman" pitchFamily="18" charset="0"/>
              <a:cs typeface="Times New Roman" pitchFamily="18" charset="0"/>
            </a:endParaRPr>
          </a:p>
        </p:txBody>
      </p:sp>
      <p:graphicFrame>
        <p:nvGraphicFramePr>
          <p:cNvPr id="5" name="Table 4"/>
          <p:cNvGraphicFramePr>
            <a:graphicFrameLocks noGrp="1"/>
          </p:cNvGraphicFramePr>
          <p:nvPr>
            <p:extLst>
              <p:ext uri="{D42A27DB-BD31-4B8C-83A1-F6EECF244321}">
                <p14:modId xmlns:p14="http://schemas.microsoft.com/office/powerpoint/2010/main" val="2620625152"/>
              </p:ext>
            </p:extLst>
          </p:nvPr>
        </p:nvGraphicFramePr>
        <p:xfrm>
          <a:off x="914400" y="1600203"/>
          <a:ext cx="7315200" cy="4907280"/>
        </p:xfrm>
        <a:graphic>
          <a:graphicData uri="http://schemas.openxmlformats.org/drawingml/2006/table">
            <a:tbl>
              <a:tblPr firstRow="1" firstCol="1" bandRow="1"/>
              <a:tblGrid>
                <a:gridCol w="2004500"/>
                <a:gridCol w="1644697"/>
                <a:gridCol w="1845606"/>
                <a:gridCol w="1820397"/>
              </a:tblGrid>
              <a:tr h="326571">
                <a:tc gridSpan="4">
                  <a:txBody>
                    <a:bodyPr/>
                    <a:lstStyle/>
                    <a:p>
                      <a:pPr marL="0" marR="0" algn="ctr">
                        <a:lnSpc>
                          <a:spcPct val="115000"/>
                        </a:lnSpc>
                        <a:spcBef>
                          <a:spcPts val="0"/>
                        </a:spcBef>
                        <a:spcAft>
                          <a:spcPts val="0"/>
                        </a:spcAft>
                      </a:pPr>
                      <a:r>
                        <a:rPr lang="en-US" sz="2000" kern="800" dirty="0" smtClean="0">
                          <a:effectLst/>
                          <a:latin typeface="Cambria"/>
                          <a:ea typeface="Calibri"/>
                          <a:cs typeface="Times New Roman"/>
                        </a:rPr>
                        <a:t>In Bank Florin</a:t>
                      </a:r>
                      <a:endParaRPr lang="en-US" sz="2000" kern="800" dirty="0">
                        <a:effectLst/>
                        <a:latin typeface="Cambria"/>
                        <a:ea typeface="Calibri"/>
                        <a:cs typeface="Times New Roman"/>
                      </a:endParaRPr>
                    </a:p>
                  </a:txBody>
                  <a:tcPr marL="68580" marR="68580" marT="0" marB="0">
                    <a:lnL>
                      <a:noFill/>
                    </a:lnL>
                    <a:lnR>
                      <a:noFill/>
                    </a:lnR>
                    <a:lnT>
                      <a:noFill/>
                    </a:lnT>
                    <a:lnB>
                      <a:noFill/>
                    </a:lnB>
                  </a:tcPr>
                </a:tc>
                <a:tc hMerge="1">
                  <a:txBody>
                    <a:bodyPr/>
                    <a:lstStyle/>
                    <a:p>
                      <a:pPr marL="0" marR="0" algn="r">
                        <a:lnSpc>
                          <a:spcPct val="115000"/>
                        </a:lnSpc>
                        <a:spcBef>
                          <a:spcPts val="0"/>
                        </a:spcBef>
                        <a:spcAft>
                          <a:spcPts val="0"/>
                        </a:spcAft>
                      </a:pPr>
                      <a:endParaRPr lang="en-US" sz="2000" kern="800" dirty="0">
                        <a:effectLst/>
                        <a:latin typeface="Cambria"/>
                        <a:ea typeface="Calibri"/>
                        <a:cs typeface="Times New Roman"/>
                      </a:endParaRPr>
                    </a:p>
                  </a:txBody>
                  <a:tcPr marL="68580" marR="68580" marT="0" marB="0">
                    <a:lnL>
                      <a:noFill/>
                    </a:lnL>
                    <a:lnR w="12700" cap="flat" cmpd="sng" algn="ctr">
                      <a:solidFill>
                        <a:srgbClr val="000000"/>
                      </a:solidFill>
                      <a:prstDash val="solid"/>
                      <a:round/>
                      <a:headEnd type="none" w="med" len="med"/>
                      <a:tailEnd type="none" w="med" len="med"/>
                    </a:lnR>
                    <a:lnT>
                      <a:noFill/>
                    </a:lnT>
                    <a:lnB>
                      <a:noFill/>
                    </a:lnB>
                  </a:tcPr>
                </a:tc>
                <a:tc hMerge="1">
                  <a:txBody>
                    <a:bodyPr/>
                    <a:lstStyle/>
                    <a:p>
                      <a:pPr marL="0" marR="0">
                        <a:lnSpc>
                          <a:spcPct val="115000"/>
                        </a:lnSpc>
                        <a:spcBef>
                          <a:spcPts val="0"/>
                        </a:spcBef>
                        <a:spcAft>
                          <a:spcPts val="0"/>
                        </a:spcAft>
                      </a:pPr>
                      <a:endParaRPr lang="en-US" sz="2000" kern="800" dirty="0">
                        <a:effectLst/>
                        <a:latin typeface="Cambria"/>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a:noFill/>
                    </a:lnR>
                    <a:lnT>
                      <a:noFill/>
                    </a:lnT>
                    <a:lnB>
                      <a:noFill/>
                    </a:lnB>
                  </a:tcPr>
                </a:tc>
                <a:tc hMerge="1">
                  <a:txBody>
                    <a:bodyPr/>
                    <a:lstStyle/>
                    <a:p>
                      <a:pPr marL="0" marR="0" algn="r">
                        <a:lnSpc>
                          <a:spcPct val="115000"/>
                        </a:lnSpc>
                        <a:spcBef>
                          <a:spcPts val="0"/>
                        </a:spcBef>
                        <a:spcAft>
                          <a:spcPts val="0"/>
                        </a:spcAft>
                      </a:pPr>
                      <a:endParaRPr lang="en-US" sz="2000" kern="800" dirty="0">
                        <a:effectLst/>
                        <a:latin typeface="Cambria"/>
                        <a:ea typeface="Calibri"/>
                        <a:cs typeface="Times New Roman"/>
                      </a:endParaRPr>
                    </a:p>
                  </a:txBody>
                  <a:tcPr marL="68580" marR="68580" marT="0" marB="0">
                    <a:lnL>
                      <a:noFill/>
                    </a:lnL>
                    <a:lnR>
                      <a:noFill/>
                    </a:lnR>
                    <a:lnT>
                      <a:noFill/>
                    </a:lnT>
                    <a:lnB>
                      <a:noFill/>
                    </a:lnB>
                  </a:tcPr>
                </a:tc>
              </a:tr>
              <a:tr h="326571">
                <a:tc gridSpan="4">
                  <a:txBody>
                    <a:bodyPr/>
                    <a:lstStyle/>
                    <a:p>
                      <a:pPr marL="0" marR="0" algn="ctr">
                        <a:lnSpc>
                          <a:spcPct val="115000"/>
                        </a:lnSpc>
                        <a:spcBef>
                          <a:spcPts val="0"/>
                        </a:spcBef>
                        <a:spcAft>
                          <a:spcPts val="0"/>
                        </a:spcAft>
                      </a:pPr>
                      <a:endParaRPr lang="en-US" sz="2000" kern="800" dirty="0">
                        <a:effectLst/>
                        <a:latin typeface="Cambria"/>
                        <a:ea typeface="Calibri"/>
                        <a:cs typeface="Times New Roman"/>
                      </a:endParaRPr>
                    </a:p>
                  </a:txBody>
                  <a:tcPr marL="68580" marR="68580" marT="0" marB="0">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r>
              <a:tr h="326571">
                <a:tc>
                  <a:txBody>
                    <a:bodyPr/>
                    <a:lstStyle/>
                    <a:p>
                      <a:pPr marL="0" marR="0">
                        <a:lnSpc>
                          <a:spcPct val="115000"/>
                        </a:lnSpc>
                        <a:spcBef>
                          <a:spcPts val="0"/>
                        </a:spcBef>
                        <a:spcAft>
                          <a:spcPts val="0"/>
                        </a:spcAft>
                      </a:pPr>
                      <a:r>
                        <a:rPr lang="en-US" sz="2000" u="sng" kern="100" dirty="0">
                          <a:effectLst/>
                          <a:latin typeface="Times New Roman"/>
                          <a:ea typeface="Calibri"/>
                          <a:cs typeface="Times New Roman"/>
                        </a:rPr>
                        <a:t>Assets</a:t>
                      </a:r>
                      <a:endParaRPr lang="en-US" sz="2000" kern="800" dirty="0">
                        <a:effectLst/>
                        <a:latin typeface="Cambria"/>
                        <a:ea typeface="Calibri"/>
                        <a:cs typeface="Times New Roman"/>
                      </a:endParaRPr>
                    </a:p>
                  </a:txBody>
                  <a:tcPr marL="68580" marR="68580" marT="0" marB="0">
                    <a:lnL>
                      <a:noFill/>
                    </a:lnL>
                    <a:lnR>
                      <a:noFill/>
                    </a:lnR>
                    <a:lnT>
                      <a:noFill/>
                    </a:lnT>
                    <a:lnB>
                      <a:noFill/>
                    </a:lnB>
                  </a:tcPr>
                </a:tc>
                <a:tc>
                  <a:txBody>
                    <a:bodyPr/>
                    <a:lstStyle/>
                    <a:p>
                      <a:pPr marL="0" marR="0" algn="r">
                        <a:lnSpc>
                          <a:spcPct val="115000"/>
                        </a:lnSpc>
                        <a:spcBef>
                          <a:spcPts val="0"/>
                        </a:spcBef>
                        <a:spcAft>
                          <a:spcPts val="0"/>
                        </a:spcAft>
                      </a:pPr>
                      <a:r>
                        <a:rPr lang="en-US" sz="2000" kern="100" dirty="0">
                          <a:effectLst/>
                          <a:latin typeface="Times New Roman"/>
                          <a:ea typeface="Calibri"/>
                          <a:cs typeface="Times New Roman"/>
                        </a:rPr>
                        <a:t> </a:t>
                      </a:r>
                      <a:endParaRPr lang="en-US" sz="2000" kern="800" dirty="0">
                        <a:effectLst/>
                        <a:latin typeface="Cambria"/>
                        <a:ea typeface="Calibri"/>
                        <a:cs typeface="Times New Roman"/>
                      </a:endParaRPr>
                    </a:p>
                  </a:txBody>
                  <a:tcPr marL="68580" marR="68580"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nSpc>
                          <a:spcPct val="115000"/>
                        </a:lnSpc>
                        <a:spcBef>
                          <a:spcPts val="0"/>
                        </a:spcBef>
                        <a:spcAft>
                          <a:spcPts val="0"/>
                        </a:spcAft>
                      </a:pPr>
                      <a:r>
                        <a:rPr lang="en-US" sz="2000" u="sng" kern="100" dirty="0">
                          <a:effectLst/>
                          <a:latin typeface="Times New Roman"/>
                          <a:ea typeface="Calibri"/>
                          <a:cs typeface="Times New Roman"/>
                        </a:rPr>
                        <a:t>Liabilities</a:t>
                      </a:r>
                      <a:endParaRPr lang="en-US" sz="2000" kern="800" dirty="0">
                        <a:effectLst/>
                        <a:latin typeface="Cambria"/>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r">
                        <a:lnSpc>
                          <a:spcPct val="115000"/>
                        </a:lnSpc>
                        <a:spcBef>
                          <a:spcPts val="0"/>
                        </a:spcBef>
                        <a:spcAft>
                          <a:spcPts val="0"/>
                        </a:spcAft>
                      </a:pPr>
                      <a:r>
                        <a:rPr lang="en-US" sz="2000" kern="100" dirty="0">
                          <a:effectLst/>
                          <a:latin typeface="Times New Roman"/>
                          <a:ea typeface="Calibri"/>
                          <a:cs typeface="Times New Roman"/>
                        </a:rPr>
                        <a:t> </a:t>
                      </a:r>
                      <a:endParaRPr lang="en-US" sz="2000" kern="800" dirty="0">
                        <a:effectLst/>
                        <a:latin typeface="Cambria"/>
                        <a:ea typeface="Calibri"/>
                        <a:cs typeface="Times New Roman"/>
                      </a:endParaRPr>
                    </a:p>
                  </a:txBody>
                  <a:tcPr marL="68580" marR="68580" marT="0" marB="0">
                    <a:lnL>
                      <a:noFill/>
                    </a:lnL>
                    <a:lnR>
                      <a:noFill/>
                    </a:lnR>
                    <a:lnT>
                      <a:noFill/>
                    </a:lnT>
                    <a:lnB>
                      <a:noFill/>
                    </a:lnB>
                  </a:tcPr>
                </a:tc>
              </a:tr>
              <a:tr h="326571">
                <a:tc>
                  <a:txBody>
                    <a:bodyPr/>
                    <a:lstStyle/>
                    <a:p>
                      <a:pPr marL="0" marR="0">
                        <a:lnSpc>
                          <a:spcPct val="115000"/>
                        </a:lnSpc>
                        <a:spcBef>
                          <a:spcPts val="0"/>
                        </a:spcBef>
                        <a:spcAft>
                          <a:spcPts val="0"/>
                        </a:spcAft>
                      </a:pPr>
                      <a:r>
                        <a:rPr lang="en-US" sz="2000" u="none" strike="noStrike" kern="100">
                          <a:effectLst/>
                          <a:latin typeface="Times New Roman"/>
                          <a:ea typeface="Calibri"/>
                          <a:cs typeface="Times New Roman"/>
                        </a:rPr>
                        <a:t> </a:t>
                      </a:r>
                      <a:endParaRPr lang="en-US" sz="2000" kern="800">
                        <a:effectLst/>
                        <a:latin typeface="Cambria"/>
                        <a:ea typeface="Calibri"/>
                        <a:cs typeface="Times New Roman"/>
                      </a:endParaRPr>
                    </a:p>
                  </a:txBody>
                  <a:tcPr marL="68580" marR="68580" marT="0" marB="0">
                    <a:lnL>
                      <a:noFill/>
                    </a:lnL>
                    <a:lnR>
                      <a:noFill/>
                    </a:lnR>
                    <a:lnT>
                      <a:noFill/>
                    </a:lnT>
                    <a:lnB>
                      <a:noFill/>
                    </a:lnB>
                  </a:tcPr>
                </a:tc>
                <a:tc>
                  <a:txBody>
                    <a:bodyPr/>
                    <a:lstStyle/>
                    <a:p>
                      <a:pPr marL="0" marR="0" algn="r">
                        <a:lnSpc>
                          <a:spcPct val="115000"/>
                        </a:lnSpc>
                        <a:spcBef>
                          <a:spcPts val="0"/>
                        </a:spcBef>
                        <a:spcAft>
                          <a:spcPts val="0"/>
                        </a:spcAft>
                      </a:pPr>
                      <a:r>
                        <a:rPr lang="en-US" sz="2000" kern="100">
                          <a:effectLst/>
                          <a:latin typeface="Times New Roman"/>
                          <a:ea typeface="Calibri"/>
                          <a:cs typeface="Times New Roman"/>
                        </a:rPr>
                        <a:t> </a:t>
                      </a:r>
                      <a:endParaRPr lang="en-US" sz="2000" kern="800">
                        <a:effectLst/>
                        <a:latin typeface="Cambria"/>
                        <a:ea typeface="Calibri"/>
                        <a:cs typeface="Times New Roman"/>
                      </a:endParaRPr>
                    </a:p>
                  </a:txBody>
                  <a:tcPr marL="68580" marR="68580"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nSpc>
                          <a:spcPct val="115000"/>
                        </a:lnSpc>
                        <a:spcBef>
                          <a:spcPts val="0"/>
                        </a:spcBef>
                        <a:spcAft>
                          <a:spcPts val="0"/>
                        </a:spcAft>
                      </a:pPr>
                      <a:r>
                        <a:rPr lang="en-US" sz="2000" u="none" strike="noStrike" kern="100">
                          <a:effectLst/>
                          <a:latin typeface="Times New Roman"/>
                          <a:ea typeface="Calibri"/>
                          <a:cs typeface="Times New Roman"/>
                        </a:rPr>
                        <a:t> </a:t>
                      </a:r>
                      <a:endParaRPr lang="en-US" sz="2000" kern="800">
                        <a:effectLst/>
                        <a:latin typeface="Cambria"/>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r">
                        <a:lnSpc>
                          <a:spcPct val="115000"/>
                        </a:lnSpc>
                        <a:spcBef>
                          <a:spcPts val="0"/>
                        </a:spcBef>
                        <a:spcAft>
                          <a:spcPts val="0"/>
                        </a:spcAft>
                      </a:pPr>
                      <a:r>
                        <a:rPr lang="en-US" sz="2000" kern="100">
                          <a:effectLst/>
                          <a:latin typeface="Times New Roman"/>
                          <a:ea typeface="Calibri"/>
                          <a:cs typeface="Times New Roman"/>
                        </a:rPr>
                        <a:t> </a:t>
                      </a:r>
                      <a:endParaRPr lang="en-US" sz="2000" kern="800">
                        <a:effectLst/>
                        <a:latin typeface="Cambria"/>
                        <a:ea typeface="Calibri"/>
                        <a:cs typeface="Times New Roman"/>
                      </a:endParaRPr>
                    </a:p>
                  </a:txBody>
                  <a:tcPr marL="68580" marR="68580" marT="0" marB="0">
                    <a:lnL>
                      <a:noFill/>
                    </a:lnL>
                    <a:lnR>
                      <a:noFill/>
                    </a:lnR>
                    <a:lnT>
                      <a:noFill/>
                    </a:lnT>
                    <a:lnB>
                      <a:noFill/>
                    </a:lnB>
                  </a:tcPr>
                </a:tc>
              </a:tr>
              <a:tr h="326571">
                <a:tc gridSpan="2">
                  <a:txBody>
                    <a:bodyPr/>
                    <a:lstStyle/>
                    <a:p>
                      <a:pPr marL="0" marR="0">
                        <a:lnSpc>
                          <a:spcPct val="115000"/>
                        </a:lnSpc>
                        <a:spcBef>
                          <a:spcPts val="0"/>
                        </a:spcBef>
                        <a:spcAft>
                          <a:spcPts val="0"/>
                        </a:spcAft>
                      </a:pPr>
                      <a:r>
                        <a:rPr lang="en-US" sz="2000" b="1" kern="100">
                          <a:effectLst/>
                          <a:latin typeface="Times New Roman"/>
                          <a:ea typeface="Calibri"/>
                          <a:cs typeface="Times New Roman"/>
                        </a:rPr>
                        <a:t>Silver and Gold</a:t>
                      </a:r>
                      <a:endParaRPr lang="en-US" sz="2000" kern="800">
                        <a:effectLst/>
                        <a:latin typeface="Cambria"/>
                        <a:ea typeface="Calibri"/>
                        <a:cs typeface="Times New Roman"/>
                      </a:endParaRPr>
                    </a:p>
                  </a:txBody>
                  <a:tcPr marL="68580" marR="68580" marT="0" marB="0">
                    <a:lnL>
                      <a:noFill/>
                    </a:lnL>
                    <a:lnR w="1270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a:txBody>
                    <a:bodyPr/>
                    <a:lstStyle/>
                    <a:p>
                      <a:pPr marL="0" marR="0">
                        <a:lnSpc>
                          <a:spcPct val="115000"/>
                        </a:lnSpc>
                        <a:spcBef>
                          <a:spcPts val="0"/>
                        </a:spcBef>
                        <a:spcAft>
                          <a:spcPts val="0"/>
                        </a:spcAft>
                      </a:pPr>
                      <a:r>
                        <a:rPr lang="en-US" sz="2000" b="1" kern="100">
                          <a:effectLst/>
                          <a:latin typeface="Times New Roman"/>
                          <a:ea typeface="Calibri"/>
                          <a:cs typeface="Times New Roman"/>
                        </a:rPr>
                        <a:t>Accounts </a:t>
                      </a:r>
                      <a:endParaRPr lang="en-US" sz="2000" kern="800">
                        <a:effectLst/>
                        <a:latin typeface="Cambria"/>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r">
                        <a:lnSpc>
                          <a:spcPct val="115000"/>
                        </a:lnSpc>
                        <a:spcBef>
                          <a:spcPts val="0"/>
                        </a:spcBef>
                        <a:spcAft>
                          <a:spcPts val="0"/>
                        </a:spcAft>
                      </a:pPr>
                      <a:r>
                        <a:rPr lang="en-US" sz="2000" kern="100">
                          <a:effectLst/>
                          <a:latin typeface="Times New Roman"/>
                          <a:ea typeface="Calibri"/>
                          <a:cs typeface="Times New Roman"/>
                        </a:rPr>
                        <a:t> </a:t>
                      </a:r>
                      <a:endParaRPr lang="en-US" sz="2000" kern="800">
                        <a:effectLst/>
                        <a:latin typeface="Cambria"/>
                        <a:ea typeface="Calibri"/>
                        <a:cs typeface="Times New Roman"/>
                      </a:endParaRPr>
                    </a:p>
                  </a:txBody>
                  <a:tcPr marL="68580" marR="68580" marT="0" marB="0">
                    <a:lnL>
                      <a:noFill/>
                    </a:lnL>
                    <a:lnR>
                      <a:noFill/>
                    </a:lnR>
                    <a:lnT>
                      <a:noFill/>
                    </a:lnT>
                    <a:lnB>
                      <a:noFill/>
                    </a:lnB>
                  </a:tcPr>
                </a:tc>
              </a:tr>
              <a:tr h="326571">
                <a:tc>
                  <a:txBody>
                    <a:bodyPr/>
                    <a:lstStyle/>
                    <a:p>
                      <a:pPr marL="0" marR="0">
                        <a:lnSpc>
                          <a:spcPct val="115000"/>
                        </a:lnSpc>
                        <a:spcBef>
                          <a:spcPts val="0"/>
                        </a:spcBef>
                        <a:spcAft>
                          <a:spcPts val="0"/>
                        </a:spcAft>
                      </a:pPr>
                      <a:r>
                        <a:rPr lang="en-US" sz="2000" kern="100">
                          <a:effectLst/>
                          <a:latin typeface="Times New Roman"/>
                          <a:ea typeface="Calibri"/>
                          <a:cs typeface="Times New Roman"/>
                        </a:rPr>
                        <a:t>Under Receipt</a:t>
                      </a:r>
                      <a:endParaRPr lang="en-US" sz="2000" kern="800">
                        <a:effectLst/>
                        <a:latin typeface="Cambria"/>
                        <a:ea typeface="Calibri"/>
                        <a:cs typeface="Times New Roman"/>
                      </a:endParaRPr>
                    </a:p>
                  </a:txBody>
                  <a:tcPr marL="68580" marR="68580" marT="0" marB="0">
                    <a:lnL>
                      <a:noFill/>
                    </a:lnL>
                    <a:lnR>
                      <a:noFill/>
                    </a:lnR>
                    <a:lnT>
                      <a:noFill/>
                    </a:lnT>
                    <a:lnB>
                      <a:noFill/>
                    </a:lnB>
                  </a:tcPr>
                </a:tc>
                <a:tc>
                  <a:txBody>
                    <a:bodyPr/>
                    <a:lstStyle/>
                    <a:p>
                      <a:pPr marL="0" marR="0" algn="r">
                        <a:lnSpc>
                          <a:spcPct val="115000"/>
                        </a:lnSpc>
                        <a:spcBef>
                          <a:spcPts val="0"/>
                        </a:spcBef>
                        <a:spcAft>
                          <a:spcPts val="0"/>
                        </a:spcAft>
                      </a:pPr>
                      <a:r>
                        <a:rPr lang="en-US" sz="2000" kern="800">
                          <a:solidFill>
                            <a:srgbClr val="000000"/>
                          </a:solidFill>
                          <a:effectLst/>
                          <a:latin typeface="Times New Roman"/>
                          <a:ea typeface="Calibri"/>
                          <a:cs typeface="Times New Roman"/>
                        </a:rPr>
                        <a:t>16,186,210</a:t>
                      </a:r>
                      <a:endParaRPr lang="en-US" sz="2000" kern="800">
                        <a:effectLst/>
                        <a:latin typeface="Cambria"/>
                        <a:ea typeface="Calibri"/>
                        <a:cs typeface="Times New Roman"/>
                      </a:endParaRPr>
                    </a:p>
                  </a:txBody>
                  <a:tcPr marL="68580" marR="68580"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nSpc>
                          <a:spcPct val="115000"/>
                        </a:lnSpc>
                        <a:spcBef>
                          <a:spcPts val="0"/>
                        </a:spcBef>
                        <a:spcAft>
                          <a:spcPts val="0"/>
                        </a:spcAft>
                      </a:pPr>
                      <a:r>
                        <a:rPr lang="en-US" sz="2000" kern="100">
                          <a:effectLst/>
                          <a:latin typeface="Times New Roman"/>
                          <a:ea typeface="Calibri"/>
                          <a:cs typeface="Times New Roman"/>
                        </a:rPr>
                        <a:t>Under Receipt</a:t>
                      </a:r>
                      <a:endParaRPr lang="en-US" sz="2000" kern="800">
                        <a:effectLst/>
                        <a:latin typeface="Cambria"/>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r">
                        <a:lnSpc>
                          <a:spcPct val="115000"/>
                        </a:lnSpc>
                        <a:spcBef>
                          <a:spcPts val="0"/>
                        </a:spcBef>
                        <a:spcAft>
                          <a:spcPts val="0"/>
                        </a:spcAft>
                      </a:pPr>
                      <a:r>
                        <a:rPr lang="en-US" sz="2000" kern="800">
                          <a:solidFill>
                            <a:srgbClr val="000000"/>
                          </a:solidFill>
                          <a:effectLst/>
                          <a:latin typeface="Times New Roman"/>
                          <a:ea typeface="Calibri"/>
                          <a:cs typeface="Times New Roman"/>
                        </a:rPr>
                        <a:t>16,186,210</a:t>
                      </a:r>
                      <a:endParaRPr lang="en-US" sz="2000" kern="800">
                        <a:effectLst/>
                        <a:latin typeface="Cambria"/>
                        <a:ea typeface="Calibri"/>
                        <a:cs typeface="Times New Roman"/>
                      </a:endParaRPr>
                    </a:p>
                  </a:txBody>
                  <a:tcPr marL="68580" marR="68580" marT="0" marB="0">
                    <a:lnL>
                      <a:noFill/>
                    </a:lnL>
                    <a:lnR>
                      <a:noFill/>
                    </a:lnR>
                    <a:lnT>
                      <a:noFill/>
                    </a:lnT>
                    <a:lnB>
                      <a:noFill/>
                    </a:lnB>
                  </a:tcPr>
                </a:tc>
              </a:tr>
              <a:tr h="326571">
                <a:tc>
                  <a:txBody>
                    <a:bodyPr/>
                    <a:lstStyle/>
                    <a:p>
                      <a:pPr marL="0" marR="0">
                        <a:lnSpc>
                          <a:spcPct val="115000"/>
                        </a:lnSpc>
                        <a:spcBef>
                          <a:spcPts val="0"/>
                        </a:spcBef>
                        <a:spcAft>
                          <a:spcPts val="0"/>
                        </a:spcAft>
                      </a:pPr>
                      <a:r>
                        <a:rPr lang="en-US" sz="2000" kern="100" dirty="0">
                          <a:solidFill>
                            <a:srgbClr val="FF0000"/>
                          </a:solidFill>
                          <a:effectLst/>
                          <a:latin typeface="Times New Roman"/>
                          <a:ea typeface="Calibri"/>
                          <a:cs typeface="Times New Roman"/>
                        </a:rPr>
                        <a:t>Unencumbered</a:t>
                      </a:r>
                      <a:endParaRPr lang="en-US" sz="2000" kern="800" dirty="0">
                        <a:solidFill>
                          <a:srgbClr val="FF0000"/>
                        </a:solidFill>
                        <a:effectLst/>
                        <a:latin typeface="Cambria"/>
                        <a:ea typeface="Calibri"/>
                        <a:cs typeface="Times New Roman"/>
                      </a:endParaRPr>
                    </a:p>
                  </a:txBody>
                  <a:tcPr marL="68580" marR="68580" marT="0" marB="0">
                    <a:lnL>
                      <a:noFill/>
                    </a:lnL>
                    <a:lnR>
                      <a:noFill/>
                    </a:lnR>
                    <a:lnT>
                      <a:noFill/>
                    </a:lnT>
                    <a:lnB>
                      <a:noFill/>
                    </a:lnB>
                  </a:tcPr>
                </a:tc>
                <a:tc>
                  <a:txBody>
                    <a:bodyPr/>
                    <a:lstStyle/>
                    <a:p>
                      <a:pPr marL="0" marR="0" algn="r">
                        <a:lnSpc>
                          <a:spcPct val="115000"/>
                        </a:lnSpc>
                        <a:spcBef>
                          <a:spcPts val="0"/>
                        </a:spcBef>
                        <a:spcAft>
                          <a:spcPts val="0"/>
                        </a:spcAft>
                      </a:pPr>
                      <a:r>
                        <a:rPr lang="en-US" sz="2000" kern="800" dirty="0">
                          <a:solidFill>
                            <a:srgbClr val="FF0000"/>
                          </a:solidFill>
                          <a:effectLst/>
                          <a:latin typeface="Times New Roman"/>
                          <a:ea typeface="Calibri"/>
                          <a:cs typeface="Times New Roman"/>
                        </a:rPr>
                        <a:t>3,817,229</a:t>
                      </a:r>
                      <a:endParaRPr lang="en-US" sz="2000" kern="800" dirty="0">
                        <a:solidFill>
                          <a:srgbClr val="FF0000"/>
                        </a:solidFill>
                        <a:effectLst/>
                        <a:latin typeface="Cambria"/>
                        <a:ea typeface="Calibri"/>
                        <a:cs typeface="Times New Roman"/>
                      </a:endParaRPr>
                    </a:p>
                  </a:txBody>
                  <a:tcPr marL="68580" marR="68580"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nSpc>
                          <a:spcPct val="115000"/>
                        </a:lnSpc>
                        <a:spcBef>
                          <a:spcPts val="0"/>
                        </a:spcBef>
                        <a:spcAft>
                          <a:spcPts val="0"/>
                        </a:spcAft>
                      </a:pPr>
                      <a:r>
                        <a:rPr lang="en-US" sz="2000" kern="100" dirty="0">
                          <a:solidFill>
                            <a:srgbClr val="FF0000"/>
                          </a:solidFill>
                          <a:effectLst/>
                          <a:latin typeface="Times New Roman"/>
                          <a:ea typeface="Calibri"/>
                          <a:cs typeface="Times New Roman"/>
                        </a:rPr>
                        <a:t>Unencumbered</a:t>
                      </a:r>
                      <a:endParaRPr lang="en-US" sz="2000" kern="800" dirty="0">
                        <a:solidFill>
                          <a:srgbClr val="FF0000"/>
                        </a:solidFill>
                        <a:effectLst/>
                        <a:latin typeface="Cambria"/>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r">
                        <a:lnSpc>
                          <a:spcPct val="115000"/>
                        </a:lnSpc>
                        <a:spcBef>
                          <a:spcPts val="0"/>
                        </a:spcBef>
                        <a:spcAft>
                          <a:spcPts val="0"/>
                        </a:spcAft>
                      </a:pPr>
                      <a:r>
                        <a:rPr lang="en-US" sz="2000" kern="800" dirty="0">
                          <a:solidFill>
                            <a:srgbClr val="FF0000"/>
                          </a:solidFill>
                          <a:effectLst/>
                          <a:latin typeface="Times New Roman"/>
                          <a:ea typeface="Calibri"/>
                          <a:cs typeface="Times New Roman"/>
                        </a:rPr>
                        <a:t>7,005,331</a:t>
                      </a:r>
                      <a:endParaRPr lang="en-US" sz="2000" kern="800" dirty="0">
                        <a:solidFill>
                          <a:srgbClr val="FF0000"/>
                        </a:solidFill>
                        <a:effectLst/>
                        <a:latin typeface="Cambria"/>
                        <a:ea typeface="Calibri"/>
                        <a:cs typeface="Times New Roman"/>
                      </a:endParaRPr>
                    </a:p>
                  </a:txBody>
                  <a:tcPr marL="68580" marR="68580" marT="0" marB="0">
                    <a:lnL>
                      <a:noFill/>
                    </a:lnL>
                    <a:lnR>
                      <a:noFill/>
                    </a:lnR>
                    <a:lnT>
                      <a:noFill/>
                    </a:lnT>
                    <a:lnB>
                      <a:noFill/>
                    </a:lnB>
                  </a:tcPr>
                </a:tc>
              </a:tr>
              <a:tr h="326571">
                <a:tc>
                  <a:txBody>
                    <a:bodyPr/>
                    <a:lstStyle/>
                    <a:p>
                      <a:pPr marL="0" marR="0">
                        <a:lnSpc>
                          <a:spcPct val="115000"/>
                        </a:lnSpc>
                        <a:spcBef>
                          <a:spcPts val="0"/>
                        </a:spcBef>
                        <a:spcAft>
                          <a:spcPts val="0"/>
                        </a:spcAft>
                      </a:pPr>
                      <a:r>
                        <a:rPr lang="en-US" sz="2000" kern="100">
                          <a:effectLst/>
                          <a:latin typeface="Times New Roman"/>
                          <a:ea typeface="Calibri"/>
                          <a:cs typeface="Times New Roman"/>
                        </a:rPr>
                        <a:t> </a:t>
                      </a:r>
                      <a:endParaRPr lang="en-US" sz="2000" kern="800">
                        <a:effectLst/>
                        <a:latin typeface="Cambria"/>
                        <a:ea typeface="Calibri"/>
                        <a:cs typeface="Times New Roman"/>
                      </a:endParaRPr>
                    </a:p>
                  </a:txBody>
                  <a:tcPr marL="68580" marR="68580" marT="0" marB="0">
                    <a:lnL>
                      <a:noFill/>
                    </a:lnL>
                    <a:lnR>
                      <a:noFill/>
                    </a:lnR>
                    <a:lnT>
                      <a:noFill/>
                    </a:lnT>
                    <a:lnB>
                      <a:noFill/>
                    </a:lnB>
                  </a:tcPr>
                </a:tc>
                <a:tc>
                  <a:txBody>
                    <a:bodyPr/>
                    <a:lstStyle/>
                    <a:p>
                      <a:pPr marL="0" marR="0" algn="r">
                        <a:lnSpc>
                          <a:spcPct val="115000"/>
                        </a:lnSpc>
                        <a:spcBef>
                          <a:spcPts val="0"/>
                        </a:spcBef>
                        <a:spcAft>
                          <a:spcPts val="0"/>
                        </a:spcAft>
                      </a:pPr>
                      <a:r>
                        <a:rPr lang="en-US" sz="2000" kern="100">
                          <a:effectLst/>
                          <a:latin typeface="Times New Roman"/>
                          <a:ea typeface="Calibri"/>
                          <a:cs typeface="Times New Roman"/>
                        </a:rPr>
                        <a:t> </a:t>
                      </a:r>
                      <a:endParaRPr lang="en-US" sz="2000" kern="800">
                        <a:effectLst/>
                        <a:latin typeface="Cambria"/>
                        <a:ea typeface="Calibri"/>
                        <a:cs typeface="Times New Roman"/>
                      </a:endParaRPr>
                    </a:p>
                  </a:txBody>
                  <a:tcPr marL="68580" marR="68580"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nSpc>
                          <a:spcPct val="115000"/>
                        </a:lnSpc>
                        <a:spcBef>
                          <a:spcPts val="0"/>
                        </a:spcBef>
                        <a:spcAft>
                          <a:spcPts val="0"/>
                        </a:spcAft>
                      </a:pPr>
                      <a:r>
                        <a:rPr lang="en-US" sz="2000" kern="100">
                          <a:effectLst/>
                          <a:latin typeface="Times New Roman"/>
                          <a:ea typeface="Calibri"/>
                          <a:cs typeface="Times New Roman"/>
                        </a:rPr>
                        <a:t> </a:t>
                      </a:r>
                      <a:endParaRPr lang="en-US" sz="2000" kern="800">
                        <a:effectLst/>
                        <a:latin typeface="Cambria"/>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r">
                        <a:lnSpc>
                          <a:spcPct val="115000"/>
                        </a:lnSpc>
                        <a:spcBef>
                          <a:spcPts val="0"/>
                        </a:spcBef>
                        <a:spcAft>
                          <a:spcPts val="0"/>
                        </a:spcAft>
                      </a:pPr>
                      <a:r>
                        <a:rPr lang="en-US" sz="2000" kern="100" dirty="0">
                          <a:effectLst/>
                          <a:latin typeface="Times New Roman"/>
                          <a:ea typeface="Calibri"/>
                          <a:cs typeface="Times New Roman"/>
                        </a:rPr>
                        <a:t> </a:t>
                      </a:r>
                      <a:endParaRPr lang="en-US" sz="2000" kern="800" dirty="0">
                        <a:effectLst/>
                        <a:latin typeface="Cambria"/>
                        <a:ea typeface="Calibri"/>
                        <a:cs typeface="Times New Roman"/>
                      </a:endParaRPr>
                    </a:p>
                  </a:txBody>
                  <a:tcPr marL="68580" marR="68580" marT="0" marB="0">
                    <a:lnL>
                      <a:noFill/>
                    </a:lnL>
                    <a:lnR>
                      <a:noFill/>
                    </a:lnR>
                    <a:lnT>
                      <a:noFill/>
                    </a:lnT>
                    <a:lnB>
                      <a:noFill/>
                    </a:lnB>
                  </a:tcPr>
                </a:tc>
              </a:tr>
              <a:tr h="326571">
                <a:tc>
                  <a:txBody>
                    <a:bodyPr/>
                    <a:lstStyle/>
                    <a:p>
                      <a:pPr marL="0" marR="0">
                        <a:lnSpc>
                          <a:spcPct val="115000"/>
                        </a:lnSpc>
                        <a:spcBef>
                          <a:spcPts val="0"/>
                        </a:spcBef>
                        <a:spcAft>
                          <a:spcPts val="0"/>
                        </a:spcAft>
                      </a:pPr>
                      <a:r>
                        <a:rPr lang="en-US" sz="2000" b="1" kern="100">
                          <a:effectLst/>
                          <a:latin typeface="Times New Roman"/>
                          <a:ea typeface="Calibri"/>
                          <a:cs typeface="Times New Roman"/>
                        </a:rPr>
                        <a:t>Loans</a:t>
                      </a:r>
                      <a:endParaRPr lang="en-US" sz="2000" kern="800">
                        <a:effectLst/>
                        <a:latin typeface="Cambria"/>
                        <a:ea typeface="Calibri"/>
                        <a:cs typeface="Times New Roman"/>
                      </a:endParaRPr>
                    </a:p>
                  </a:txBody>
                  <a:tcPr marL="68580" marR="68580" marT="0" marB="0">
                    <a:lnL>
                      <a:noFill/>
                    </a:lnL>
                    <a:lnR>
                      <a:noFill/>
                    </a:lnR>
                    <a:lnT>
                      <a:noFill/>
                    </a:lnT>
                    <a:lnB>
                      <a:noFill/>
                    </a:lnB>
                  </a:tcPr>
                </a:tc>
                <a:tc>
                  <a:txBody>
                    <a:bodyPr/>
                    <a:lstStyle/>
                    <a:p>
                      <a:pPr marL="0" marR="0" algn="r">
                        <a:lnSpc>
                          <a:spcPct val="115000"/>
                        </a:lnSpc>
                        <a:spcBef>
                          <a:spcPts val="0"/>
                        </a:spcBef>
                        <a:spcAft>
                          <a:spcPts val="0"/>
                        </a:spcAft>
                      </a:pPr>
                      <a:r>
                        <a:rPr lang="en-US" sz="2000" kern="100">
                          <a:effectLst/>
                          <a:latin typeface="Times New Roman"/>
                          <a:ea typeface="Calibri"/>
                          <a:cs typeface="Times New Roman"/>
                        </a:rPr>
                        <a:t> </a:t>
                      </a:r>
                      <a:endParaRPr lang="en-US" sz="2000" kern="800">
                        <a:effectLst/>
                        <a:latin typeface="Cambria"/>
                        <a:ea typeface="Calibri"/>
                        <a:cs typeface="Times New Roman"/>
                      </a:endParaRPr>
                    </a:p>
                  </a:txBody>
                  <a:tcPr marL="68580" marR="68580"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nSpc>
                          <a:spcPct val="115000"/>
                        </a:lnSpc>
                        <a:spcBef>
                          <a:spcPts val="0"/>
                        </a:spcBef>
                        <a:spcAft>
                          <a:spcPts val="0"/>
                        </a:spcAft>
                      </a:pPr>
                      <a:r>
                        <a:rPr lang="en-US" sz="2000" u="none" strike="noStrike" kern="100">
                          <a:effectLst/>
                          <a:latin typeface="Times New Roman"/>
                          <a:ea typeface="Calibri"/>
                          <a:cs typeface="Times New Roman"/>
                        </a:rPr>
                        <a:t> </a:t>
                      </a:r>
                      <a:endParaRPr lang="en-US" sz="2000" kern="800">
                        <a:effectLst/>
                        <a:latin typeface="Cambria"/>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r">
                        <a:lnSpc>
                          <a:spcPct val="115000"/>
                        </a:lnSpc>
                        <a:spcBef>
                          <a:spcPts val="0"/>
                        </a:spcBef>
                        <a:spcAft>
                          <a:spcPts val="0"/>
                        </a:spcAft>
                      </a:pPr>
                      <a:r>
                        <a:rPr lang="en-US" sz="2000" kern="800">
                          <a:solidFill>
                            <a:srgbClr val="000000"/>
                          </a:solidFill>
                          <a:effectLst/>
                          <a:latin typeface="Times New Roman"/>
                          <a:ea typeface="Calibri"/>
                          <a:cs typeface="Times New Roman"/>
                        </a:rPr>
                        <a:t> </a:t>
                      </a:r>
                      <a:endParaRPr lang="en-US" sz="2000" kern="800">
                        <a:effectLst/>
                        <a:latin typeface="Cambria"/>
                        <a:ea typeface="Calibri"/>
                        <a:cs typeface="Times New Roman"/>
                      </a:endParaRPr>
                    </a:p>
                  </a:txBody>
                  <a:tcPr marL="68580" marR="68580" marT="0" marB="0">
                    <a:lnL>
                      <a:noFill/>
                    </a:lnL>
                    <a:lnR>
                      <a:noFill/>
                    </a:lnR>
                    <a:lnT>
                      <a:noFill/>
                    </a:lnT>
                    <a:lnB>
                      <a:noFill/>
                    </a:lnB>
                  </a:tcPr>
                </a:tc>
              </a:tr>
              <a:tr h="326571">
                <a:tc>
                  <a:txBody>
                    <a:bodyPr/>
                    <a:lstStyle/>
                    <a:p>
                      <a:pPr marL="0" marR="0">
                        <a:lnSpc>
                          <a:spcPct val="115000"/>
                        </a:lnSpc>
                        <a:spcBef>
                          <a:spcPts val="0"/>
                        </a:spcBef>
                        <a:spcAft>
                          <a:spcPts val="0"/>
                        </a:spcAft>
                      </a:pPr>
                      <a:r>
                        <a:rPr lang="en-US" sz="2000" kern="100" dirty="0">
                          <a:solidFill>
                            <a:srgbClr val="FF0000"/>
                          </a:solidFill>
                          <a:effectLst/>
                          <a:latin typeface="Times New Roman"/>
                          <a:ea typeface="Calibri"/>
                          <a:cs typeface="Times New Roman"/>
                        </a:rPr>
                        <a:t>East India Co.</a:t>
                      </a:r>
                      <a:endParaRPr lang="en-US" sz="2000" kern="800" dirty="0">
                        <a:solidFill>
                          <a:srgbClr val="FF0000"/>
                        </a:solidFill>
                        <a:effectLst/>
                        <a:latin typeface="Cambria"/>
                        <a:ea typeface="Calibri"/>
                        <a:cs typeface="Times New Roman"/>
                      </a:endParaRPr>
                    </a:p>
                  </a:txBody>
                  <a:tcPr marL="68580" marR="68580" marT="0" marB="0">
                    <a:lnL>
                      <a:noFill/>
                    </a:lnL>
                    <a:lnR>
                      <a:noFill/>
                    </a:lnR>
                    <a:lnT>
                      <a:noFill/>
                    </a:lnT>
                    <a:lnB>
                      <a:noFill/>
                    </a:lnB>
                  </a:tcPr>
                </a:tc>
                <a:tc>
                  <a:txBody>
                    <a:bodyPr/>
                    <a:lstStyle/>
                    <a:p>
                      <a:pPr marL="0" marR="0" algn="r">
                        <a:lnSpc>
                          <a:spcPct val="115000"/>
                        </a:lnSpc>
                        <a:spcBef>
                          <a:spcPts val="0"/>
                        </a:spcBef>
                        <a:spcAft>
                          <a:spcPts val="0"/>
                        </a:spcAft>
                      </a:pPr>
                      <a:r>
                        <a:rPr lang="en-US" sz="2000" kern="800">
                          <a:solidFill>
                            <a:srgbClr val="FF0000"/>
                          </a:solidFill>
                          <a:effectLst/>
                          <a:latin typeface="Times New Roman"/>
                          <a:ea typeface="Calibri"/>
                          <a:cs typeface="Times New Roman"/>
                        </a:rPr>
                        <a:t>2,600,000</a:t>
                      </a:r>
                      <a:endParaRPr lang="en-US" sz="2000" kern="800">
                        <a:solidFill>
                          <a:srgbClr val="FF0000"/>
                        </a:solidFill>
                        <a:effectLst/>
                        <a:latin typeface="Cambria"/>
                        <a:ea typeface="Calibri"/>
                        <a:cs typeface="Times New Roman"/>
                      </a:endParaRPr>
                    </a:p>
                  </a:txBody>
                  <a:tcPr marL="68580" marR="68580"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nSpc>
                          <a:spcPct val="115000"/>
                        </a:lnSpc>
                        <a:spcBef>
                          <a:spcPts val="0"/>
                        </a:spcBef>
                        <a:spcAft>
                          <a:spcPts val="0"/>
                        </a:spcAft>
                      </a:pPr>
                      <a:r>
                        <a:rPr lang="en-US" sz="2000" kern="100">
                          <a:effectLst/>
                          <a:latin typeface="Times New Roman"/>
                          <a:ea typeface="Calibri"/>
                          <a:cs typeface="Times New Roman"/>
                        </a:rPr>
                        <a:t> </a:t>
                      </a:r>
                      <a:endParaRPr lang="en-US" sz="2000" kern="800">
                        <a:effectLst/>
                        <a:latin typeface="Cambria"/>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r">
                        <a:lnSpc>
                          <a:spcPct val="115000"/>
                        </a:lnSpc>
                        <a:spcBef>
                          <a:spcPts val="0"/>
                        </a:spcBef>
                        <a:spcAft>
                          <a:spcPts val="0"/>
                        </a:spcAft>
                      </a:pPr>
                      <a:r>
                        <a:rPr lang="en-US" sz="2000" kern="100">
                          <a:effectLst/>
                          <a:latin typeface="Times New Roman"/>
                          <a:ea typeface="Calibri"/>
                          <a:cs typeface="Times New Roman"/>
                        </a:rPr>
                        <a:t> </a:t>
                      </a:r>
                      <a:endParaRPr lang="en-US" sz="2000" kern="800">
                        <a:effectLst/>
                        <a:latin typeface="Cambria"/>
                        <a:ea typeface="Calibri"/>
                        <a:cs typeface="Times New Roman"/>
                      </a:endParaRPr>
                    </a:p>
                  </a:txBody>
                  <a:tcPr marL="68580" marR="68580" marT="0" marB="0">
                    <a:lnL>
                      <a:noFill/>
                    </a:lnL>
                    <a:lnR>
                      <a:noFill/>
                    </a:lnR>
                    <a:lnT>
                      <a:noFill/>
                    </a:lnT>
                    <a:lnB>
                      <a:noFill/>
                    </a:lnB>
                  </a:tcPr>
                </a:tc>
              </a:tr>
              <a:tr h="326571">
                <a:tc>
                  <a:txBody>
                    <a:bodyPr/>
                    <a:lstStyle/>
                    <a:p>
                      <a:pPr marL="0" marR="0">
                        <a:lnSpc>
                          <a:spcPct val="115000"/>
                        </a:lnSpc>
                        <a:spcBef>
                          <a:spcPts val="0"/>
                        </a:spcBef>
                        <a:spcAft>
                          <a:spcPts val="0"/>
                        </a:spcAft>
                      </a:pPr>
                      <a:r>
                        <a:rPr lang="en-US" sz="2000" kern="100">
                          <a:solidFill>
                            <a:srgbClr val="FF0000"/>
                          </a:solidFill>
                          <a:effectLst/>
                          <a:latin typeface="Times New Roman"/>
                          <a:ea typeface="Calibri"/>
                          <a:cs typeface="Times New Roman"/>
                        </a:rPr>
                        <a:t>Amsterdam</a:t>
                      </a:r>
                      <a:endParaRPr lang="en-US" sz="2000" kern="800">
                        <a:solidFill>
                          <a:srgbClr val="FF0000"/>
                        </a:solidFill>
                        <a:effectLst/>
                        <a:latin typeface="Cambria"/>
                        <a:ea typeface="Calibri"/>
                        <a:cs typeface="Times New Roman"/>
                      </a:endParaRPr>
                    </a:p>
                  </a:txBody>
                  <a:tcPr marL="68580" marR="68580" marT="0" marB="0">
                    <a:lnL>
                      <a:noFill/>
                    </a:lnL>
                    <a:lnR>
                      <a:noFill/>
                    </a:lnR>
                    <a:lnT>
                      <a:noFill/>
                    </a:lnT>
                    <a:lnB>
                      <a:noFill/>
                    </a:lnB>
                  </a:tcPr>
                </a:tc>
                <a:tc>
                  <a:txBody>
                    <a:bodyPr/>
                    <a:lstStyle/>
                    <a:p>
                      <a:pPr marL="0" marR="0" algn="r">
                        <a:lnSpc>
                          <a:spcPct val="115000"/>
                        </a:lnSpc>
                        <a:spcBef>
                          <a:spcPts val="0"/>
                        </a:spcBef>
                        <a:spcAft>
                          <a:spcPts val="0"/>
                        </a:spcAft>
                      </a:pPr>
                      <a:r>
                        <a:rPr lang="en-US" sz="2000" kern="800" dirty="0">
                          <a:solidFill>
                            <a:srgbClr val="FF0000"/>
                          </a:solidFill>
                          <a:effectLst/>
                          <a:latin typeface="Times New Roman"/>
                          <a:ea typeface="Calibri"/>
                          <a:cs typeface="Times New Roman"/>
                        </a:rPr>
                        <a:t>482,000</a:t>
                      </a:r>
                      <a:endParaRPr lang="en-US" sz="2000" kern="800" dirty="0">
                        <a:solidFill>
                          <a:srgbClr val="FF0000"/>
                        </a:solidFill>
                        <a:effectLst/>
                        <a:latin typeface="Cambria"/>
                        <a:ea typeface="Calibri"/>
                        <a:cs typeface="Times New Roman"/>
                      </a:endParaRPr>
                    </a:p>
                  </a:txBody>
                  <a:tcPr marL="68580" marR="68580"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nSpc>
                          <a:spcPct val="115000"/>
                        </a:lnSpc>
                        <a:spcBef>
                          <a:spcPts val="0"/>
                        </a:spcBef>
                        <a:spcAft>
                          <a:spcPts val="0"/>
                        </a:spcAft>
                      </a:pPr>
                      <a:r>
                        <a:rPr lang="en-US" sz="2000" kern="100">
                          <a:effectLst/>
                          <a:latin typeface="Times New Roman"/>
                          <a:ea typeface="Calibri"/>
                          <a:cs typeface="Times New Roman"/>
                        </a:rPr>
                        <a:t> </a:t>
                      </a:r>
                      <a:endParaRPr lang="en-US" sz="2000" kern="800">
                        <a:effectLst/>
                        <a:latin typeface="Cambria"/>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r">
                        <a:lnSpc>
                          <a:spcPct val="115000"/>
                        </a:lnSpc>
                        <a:spcBef>
                          <a:spcPts val="0"/>
                        </a:spcBef>
                        <a:spcAft>
                          <a:spcPts val="0"/>
                        </a:spcAft>
                      </a:pPr>
                      <a:r>
                        <a:rPr lang="en-US" sz="2000" kern="100">
                          <a:effectLst/>
                          <a:latin typeface="Times New Roman"/>
                          <a:ea typeface="Calibri"/>
                          <a:cs typeface="Times New Roman"/>
                        </a:rPr>
                        <a:t> </a:t>
                      </a:r>
                      <a:endParaRPr lang="en-US" sz="2000" kern="800">
                        <a:effectLst/>
                        <a:latin typeface="Cambria"/>
                        <a:ea typeface="Calibri"/>
                        <a:cs typeface="Times New Roman"/>
                      </a:endParaRPr>
                    </a:p>
                  </a:txBody>
                  <a:tcPr marL="68580" marR="68580" marT="0" marB="0">
                    <a:lnL>
                      <a:noFill/>
                    </a:lnL>
                    <a:lnR>
                      <a:noFill/>
                    </a:lnR>
                    <a:lnT>
                      <a:noFill/>
                    </a:lnT>
                    <a:lnB>
                      <a:noFill/>
                    </a:lnB>
                  </a:tcPr>
                </a:tc>
              </a:tr>
              <a:tr h="326571">
                <a:tc>
                  <a:txBody>
                    <a:bodyPr/>
                    <a:lstStyle/>
                    <a:p>
                      <a:pPr marL="0" marR="0">
                        <a:lnSpc>
                          <a:spcPct val="115000"/>
                        </a:lnSpc>
                        <a:spcBef>
                          <a:spcPts val="0"/>
                        </a:spcBef>
                        <a:spcAft>
                          <a:spcPts val="0"/>
                        </a:spcAft>
                      </a:pPr>
                      <a:r>
                        <a:rPr lang="en-US" sz="2000" kern="100">
                          <a:solidFill>
                            <a:srgbClr val="FF0000"/>
                          </a:solidFill>
                          <a:effectLst/>
                          <a:latin typeface="Times New Roman"/>
                          <a:ea typeface="Calibri"/>
                          <a:cs typeface="Times New Roman"/>
                        </a:rPr>
                        <a:t>Holland</a:t>
                      </a:r>
                      <a:endParaRPr lang="en-US" sz="2000" kern="800">
                        <a:solidFill>
                          <a:srgbClr val="FF0000"/>
                        </a:solidFill>
                        <a:effectLst/>
                        <a:latin typeface="Cambria"/>
                        <a:ea typeface="Calibri"/>
                        <a:cs typeface="Times New Roman"/>
                      </a:endParaRPr>
                    </a:p>
                  </a:txBody>
                  <a:tcPr marL="68580" marR="68580" marT="0" marB="0">
                    <a:lnL>
                      <a:noFill/>
                    </a:lnL>
                    <a:lnR>
                      <a:noFill/>
                    </a:lnR>
                    <a:lnT>
                      <a:noFill/>
                    </a:lnT>
                    <a:lnB>
                      <a:noFill/>
                    </a:lnB>
                  </a:tcPr>
                </a:tc>
                <a:tc>
                  <a:txBody>
                    <a:bodyPr/>
                    <a:lstStyle/>
                    <a:p>
                      <a:pPr marL="0" marR="0" algn="r">
                        <a:lnSpc>
                          <a:spcPct val="115000"/>
                        </a:lnSpc>
                        <a:spcBef>
                          <a:spcPts val="0"/>
                        </a:spcBef>
                        <a:spcAft>
                          <a:spcPts val="0"/>
                        </a:spcAft>
                      </a:pPr>
                      <a:r>
                        <a:rPr lang="en-US" sz="2000" kern="800" dirty="0">
                          <a:solidFill>
                            <a:srgbClr val="FF0000"/>
                          </a:solidFill>
                          <a:effectLst/>
                          <a:latin typeface="Times New Roman"/>
                          <a:ea typeface="Calibri"/>
                          <a:cs typeface="Times New Roman"/>
                        </a:rPr>
                        <a:t>227,264</a:t>
                      </a:r>
                      <a:endParaRPr lang="en-US" sz="2000" kern="800" dirty="0">
                        <a:solidFill>
                          <a:srgbClr val="FF0000"/>
                        </a:solidFill>
                        <a:effectLst/>
                        <a:latin typeface="Cambria"/>
                        <a:ea typeface="Calibri"/>
                        <a:cs typeface="Times New Roman"/>
                      </a:endParaRPr>
                    </a:p>
                  </a:txBody>
                  <a:tcPr marL="68580" marR="68580"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nSpc>
                          <a:spcPct val="115000"/>
                        </a:lnSpc>
                        <a:spcBef>
                          <a:spcPts val="0"/>
                        </a:spcBef>
                        <a:spcAft>
                          <a:spcPts val="0"/>
                        </a:spcAft>
                      </a:pPr>
                      <a:r>
                        <a:rPr lang="en-US" sz="2000" u="sng" kern="100">
                          <a:effectLst/>
                          <a:latin typeface="Times New Roman"/>
                          <a:ea typeface="Calibri"/>
                          <a:cs typeface="Times New Roman"/>
                        </a:rPr>
                        <a:t>Capital</a:t>
                      </a:r>
                      <a:endParaRPr lang="en-US" sz="2000" kern="800">
                        <a:effectLst/>
                        <a:latin typeface="Cambria"/>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r">
                        <a:lnSpc>
                          <a:spcPct val="115000"/>
                        </a:lnSpc>
                        <a:spcBef>
                          <a:spcPts val="0"/>
                        </a:spcBef>
                        <a:spcAft>
                          <a:spcPts val="0"/>
                        </a:spcAft>
                      </a:pPr>
                      <a:r>
                        <a:rPr lang="en-US" sz="2000" kern="800">
                          <a:solidFill>
                            <a:srgbClr val="000000"/>
                          </a:solidFill>
                          <a:effectLst/>
                          <a:latin typeface="Times New Roman"/>
                          <a:ea typeface="Calibri"/>
                          <a:cs typeface="Times New Roman"/>
                        </a:rPr>
                        <a:t>121,162</a:t>
                      </a:r>
                      <a:endParaRPr lang="en-US" sz="2000" kern="800">
                        <a:effectLst/>
                        <a:latin typeface="Cambria"/>
                        <a:ea typeface="Calibri"/>
                        <a:cs typeface="Times New Roman"/>
                      </a:endParaRPr>
                    </a:p>
                  </a:txBody>
                  <a:tcPr marL="68580" marR="68580" marT="0" marB="0">
                    <a:lnL>
                      <a:noFill/>
                    </a:lnL>
                    <a:lnR>
                      <a:noFill/>
                    </a:lnR>
                    <a:lnT>
                      <a:noFill/>
                    </a:lnT>
                    <a:lnB>
                      <a:noFill/>
                    </a:lnB>
                  </a:tcPr>
                </a:tc>
              </a:tr>
              <a:tr h="326571">
                <a:tc>
                  <a:txBody>
                    <a:bodyPr/>
                    <a:lstStyle/>
                    <a:p>
                      <a:pPr marL="0" marR="0">
                        <a:lnSpc>
                          <a:spcPct val="115000"/>
                        </a:lnSpc>
                        <a:spcBef>
                          <a:spcPts val="0"/>
                        </a:spcBef>
                        <a:spcAft>
                          <a:spcPts val="0"/>
                        </a:spcAft>
                      </a:pPr>
                      <a:r>
                        <a:rPr lang="en-US" sz="2000" kern="100">
                          <a:effectLst/>
                          <a:latin typeface="Times New Roman"/>
                          <a:ea typeface="Calibri"/>
                          <a:cs typeface="Times New Roman"/>
                        </a:rPr>
                        <a:t> </a:t>
                      </a:r>
                      <a:endParaRPr lang="en-US" sz="2000" kern="800">
                        <a:effectLst/>
                        <a:latin typeface="Cambria"/>
                        <a:ea typeface="Calibri"/>
                        <a:cs typeface="Times New Roman"/>
                      </a:endParaRPr>
                    </a:p>
                  </a:txBody>
                  <a:tcPr marL="68580" marR="68580" marT="0" marB="0">
                    <a:lnL>
                      <a:noFill/>
                    </a:lnL>
                    <a:lnR>
                      <a:noFill/>
                    </a:lnR>
                    <a:lnT>
                      <a:noFill/>
                    </a:lnT>
                    <a:lnB>
                      <a:noFill/>
                    </a:lnB>
                  </a:tcPr>
                </a:tc>
                <a:tc>
                  <a:txBody>
                    <a:bodyPr/>
                    <a:lstStyle/>
                    <a:p>
                      <a:pPr marL="0" marR="0" algn="r">
                        <a:lnSpc>
                          <a:spcPct val="115000"/>
                        </a:lnSpc>
                        <a:spcBef>
                          <a:spcPts val="0"/>
                        </a:spcBef>
                        <a:spcAft>
                          <a:spcPts val="0"/>
                        </a:spcAft>
                      </a:pPr>
                      <a:r>
                        <a:rPr lang="en-US" sz="2000" kern="100">
                          <a:effectLst/>
                          <a:latin typeface="Times New Roman"/>
                          <a:ea typeface="Calibri"/>
                          <a:cs typeface="Times New Roman"/>
                        </a:rPr>
                        <a:t> </a:t>
                      </a:r>
                      <a:endParaRPr lang="en-US" sz="2000" kern="800">
                        <a:effectLst/>
                        <a:latin typeface="Cambria"/>
                        <a:ea typeface="Calibri"/>
                        <a:cs typeface="Times New Roman"/>
                      </a:endParaRPr>
                    </a:p>
                  </a:txBody>
                  <a:tcPr marL="68580" marR="68580"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nSpc>
                          <a:spcPct val="115000"/>
                        </a:lnSpc>
                        <a:spcBef>
                          <a:spcPts val="0"/>
                        </a:spcBef>
                        <a:spcAft>
                          <a:spcPts val="0"/>
                        </a:spcAft>
                      </a:pPr>
                      <a:r>
                        <a:rPr lang="en-US" sz="2000" kern="100">
                          <a:effectLst/>
                          <a:latin typeface="Times New Roman"/>
                          <a:ea typeface="Calibri"/>
                          <a:cs typeface="Times New Roman"/>
                        </a:rPr>
                        <a:t> </a:t>
                      </a:r>
                      <a:endParaRPr lang="en-US" sz="2000" kern="800">
                        <a:effectLst/>
                        <a:latin typeface="Cambria"/>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r">
                        <a:lnSpc>
                          <a:spcPct val="115000"/>
                        </a:lnSpc>
                        <a:spcBef>
                          <a:spcPts val="0"/>
                        </a:spcBef>
                        <a:spcAft>
                          <a:spcPts val="0"/>
                        </a:spcAft>
                      </a:pPr>
                      <a:r>
                        <a:rPr lang="en-US" sz="2000" kern="100">
                          <a:effectLst/>
                          <a:latin typeface="Times New Roman"/>
                          <a:ea typeface="Calibri"/>
                          <a:cs typeface="Times New Roman"/>
                        </a:rPr>
                        <a:t> </a:t>
                      </a:r>
                      <a:endParaRPr lang="en-US" sz="2000" kern="800">
                        <a:effectLst/>
                        <a:latin typeface="Cambria"/>
                        <a:ea typeface="Calibri"/>
                        <a:cs typeface="Times New Roman"/>
                      </a:endParaRPr>
                    </a:p>
                  </a:txBody>
                  <a:tcPr marL="68580" marR="68580" marT="0" marB="0">
                    <a:lnL>
                      <a:noFill/>
                    </a:lnL>
                    <a:lnR>
                      <a:noFill/>
                    </a:lnR>
                    <a:lnT>
                      <a:noFill/>
                    </a:lnT>
                    <a:lnB>
                      <a:noFill/>
                    </a:lnB>
                  </a:tcPr>
                </a:tc>
              </a:tr>
              <a:tr h="326571">
                <a:tc>
                  <a:txBody>
                    <a:bodyPr/>
                    <a:lstStyle/>
                    <a:p>
                      <a:pPr marL="0" marR="0">
                        <a:lnSpc>
                          <a:spcPct val="115000"/>
                        </a:lnSpc>
                        <a:spcBef>
                          <a:spcPts val="0"/>
                        </a:spcBef>
                        <a:spcAft>
                          <a:spcPts val="0"/>
                        </a:spcAft>
                      </a:pPr>
                      <a:r>
                        <a:rPr lang="en-US" sz="2000" kern="100">
                          <a:effectLst/>
                          <a:latin typeface="Times New Roman"/>
                          <a:ea typeface="Calibri"/>
                          <a:cs typeface="Times New Roman"/>
                        </a:rPr>
                        <a:t> </a:t>
                      </a:r>
                      <a:endParaRPr lang="en-US" sz="2000" kern="800">
                        <a:effectLst/>
                        <a:latin typeface="Cambria"/>
                        <a:ea typeface="Calibri"/>
                        <a:cs typeface="Times New Roman"/>
                      </a:endParaRPr>
                    </a:p>
                  </a:txBody>
                  <a:tcPr marL="68580" marR="68580" marT="0" marB="0">
                    <a:lnL>
                      <a:noFill/>
                    </a:lnL>
                    <a:lnR>
                      <a:noFill/>
                    </a:lnR>
                    <a:lnT>
                      <a:noFill/>
                    </a:lnT>
                    <a:lnB>
                      <a:noFill/>
                    </a:lnB>
                  </a:tcPr>
                </a:tc>
                <a:tc>
                  <a:txBody>
                    <a:bodyPr/>
                    <a:lstStyle/>
                    <a:p>
                      <a:pPr marL="0" marR="0" algn="r">
                        <a:lnSpc>
                          <a:spcPct val="115000"/>
                        </a:lnSpc>
                        <a:spcBef>
                          <a:spcPts val="0"/>
                        </a:spcBef>
                        <a:spcAft>
                          <a:spcPts val="0"/>
                        </a:spcAft>
                      </a:pPr>
                      <a:r>
                        <a:rPr lang="en-US" sz="2000" kern="100">
                          <a:effectLst/>
                          <a:latin typeface="Times New Roman"/>
                          <a:ea typeface="Calibri"/>
                          <a:cs typeface="Times New Roman"/>
                        </a:rPr>
                        <a:t>23,312,703</a:t>
                      </a:r>
                      <a:endParaRPr lang="en-US" sz="2000" kern="800">
                        <a:effectLst/>
                        <a:latin typeface="Cambria"/>
                        <a:ea typeface="Calibri"/>
                        <a:cs typeface="Times New Roman"/>
                      </a:endParaRPr>
                    </a:p>
                  </a:txBody>
                  <a:tcPr marL="68580" marR="68580"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nSpc>
                          <a:spcPct val="115000"/>
                        </a:lnSpc>
                        <a:spcBef>
                          <a:spcPts val="0"/>
                        </a:spcBef>
                        <a:spcAft>
                          <a:spcPts val="0"/>
                        </a:spcAft>
                      </a:pPr>
                      <a:r>
                        <a:rPr lang="en-US" sz="2000" kern="100">
                          <a:effectLst/>
                          <a:latin typeface="Times New Roman"/>
                          <a:ea typeface="Calibri"/>
                          <a:cs typeface="Times New Roman"/>
                        </a:rPr>
                        <a:t> </a:t>
                      </a:r>
                      <a:endParaRPr lang="en-US" sz="2000" kern="800">
                        <a:effectLst/>
                        <a:latin typeface="Cambria"/>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r">
                        <a:lnSpc>
                          <a:spcPct val="115000"/>
                        </a:lnSpc>
                        <a:spcBef>
                          <a:spcPts val="0"/>
                        </a:spcBef>
                        <a:spcAft>
                          <a:spcPts val="0"/>
                        </a:spcAft>
                      </a:pPr>
                      <a:r>
                        <a:rPr lang="en-US" sz="2000" kern="100" dirty="0">
                          <a:effectLst/>
                          <a:latin typeface="Times New Roman"/>
                          <a:ea typeface="Calibri"/>
                          <a:cs typeface="Times New Roman"/>
                        </a:rPr>
                        <a:t>23,312,703</a:t>
                      </a:r>
                      <a:endParaRPr lang="en-US" sz="2000" kern="800" dirty="0">
                        <a:effectLst/>
                        <a:latin typeface="Cambria"/>
                        <a:ea typeface="Calibri"/>
                        <a:cs typeface="Times New Roman"/>
                      </a:endParaRPr>
                    </a:p>
                  </a:txBody>
                  <a:tcPr marL="68580" marR="68580" marT="0" marB="0">
                    <a:lnL>
                      <a:noFill/>
                    </a:lnL>
                    <a:lnR>
                      <a:noFill/>
                    </a:lnR>
                    <a:lnT>
                      <a:noFill/>
                    </a:lnT>
                    <a:lnB>
                      <a:noFill/>
                    </a:lnB>
                  </a:tcPr>
                </a:tc>
              </a:tr>
            </a:tbl>
          </a:graphicData>
        </a:graphic>
      </p:graphicFrame>
    </p:spTree>
    <p:extLst>
      <p:ext uri="{BB962C8B-B14F-4D97-AF65-F5344CB8AC3E}">
        <p14:creationId xmlns:p14="http://schemas.microsoft.com/office/powerpoint/2010/main" val="178817463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latin typeface="Times New Roman" pitchFamily="18" charset="0"/>
                <a:cs typeface="Times New Roman" pitchFamily="18" charset="0"/>
              </a:rPr>
              <a:t>City of Amsterdam</a:t>
            </a:r>
            <a:endParaRPr lang="en-US" dirty="0">
              <a:latin typeface="Times New Roman" pitchFamily="18" charset="0"/>
              <a:cs typeface="Times New Roman" pitchFamily="18" charset="0"/>
            </a:endParaRPr>
          </a:p>
        </p:txBody>
      </p:sp>
      <p:sp>
        <p:nvSpPr>
          <p:cNvPr id="3" name="Content Placeholder 2"/>
          <p:cNvSpPr>
            <a:spLocks noGrp="1"/>
          </p:cNvSpPr>
          <p:nvPr>
            <p:ph idx="1"/>
          </p:nvPr>
        </p:nvSpPr>
        <p:spPr/>
        <p:txBody>
          <a:bodyPr/>
          <a:lstStyle/>
          <a:p>
            <a:r>
              <a:rPr lang="en-US" dirty="0" smtClean="0">
                <a:latin typeface="Times New Roman" pitchFamily="18" charset="0"/>
                <a:cs typeface="Times New Roman" pitchFamily="18" charset="0"/>
              </a:rPr>
              <a:t>Owns and administers </a:t>
            </a:r>
            <a:r>
              <a:rPr lang="en-US" dirty="0" smtClean="0">
                <a:latin typeface="Times New Roman" pitchFamily="18" charset="0"/>
                <a:cs typeface="Times New Roman" pitchFamily="18" charset="0"/>
              </a:rPr>
              <a:t>the Bank of Amsterdam.</a:t>
            </a:r>
          </a:p>
          <a:p>
            <a:r>
              <a:rPr lang="en-US" dirty="0" smtClean="0">
                <a:latin typeface="Times New Roman" pitchFamily="18" charset="0"/>
                <a:cs typeface="Times New Roman" pitchFamily="18" charset="0"/>
              </a:rPr>
              <a:t>Takes </a:t>
            </a:r>
            <a:r>
              <a:rPr lang="en-US" dirty="0" smtClean="0">
                <a:latin typeface="Times New Roman" pitchFamily="18" charset="0"/>
                <a:cs typeface="Times New Roman" pitchFamily="18" charset="0"/>
              </a:rPr>
              <a:t>each year’s operating profits as </a:t>
            </a:r>
            <a:r>
              <a:rPr lang="en-US" dirty="0" err="1" smtClean="0">
                <a:latin typeface="Times New Roman" pitchFamily="18" charset="0"/>
                <a:cs typeface="Times New Roman" pitchFamily="18" charset="0"/>
              </a:rPr>
              <a:t>seigniorage</a:t>
            </a:r>
            <a:r>
              <a:rPr lang="en-US" dirty="0" smtClean="0">
                <a:latin typeface="Times New Roman" pitchFamily="18" charset="0"/>
                <a:cs typeface="Times New Roman" pitchFamily="18" charset="0"/>
              </a:rPr>
              <a:t>.</a:t>
            </a:r>
          </a:p>
          <a:p>
            <a:r>
              <a:rPr lang="en-US" dirty="0" smtClean="0">
                <a:latin typeface="Times New Roman" pitchFamily="18" charset="0"/>
                <a:cs typeface="Times New Roman" pitchFamily="18" charset="0"/>
              </a:rPr>
              <a:t>Occasionally “</a:t>
            </a:r>
            <a:r>
              <a:rPr lang="en-US" dirty="0" smtClean="0">
                <a:latin typeface="Times New Roman" pitchFamily="18" charset="0"/>
                <a:cs typeface="Times New Roman" pitchFamily="18" charset="0"/>
              </a:rPr>
              <a:t>borrows” from the Bank, but the city </a:t>
            </a:r>
            <a:r>
              <a:rPr lang="en-US" dirty="0" smtClean="0">
                <a:latin typeface="Times New Roman" pitchFamily="18" charset="0"/>
                <a:cs typeface="Times New Roman" pitchFamily="18" charset="0"/>
              </a:rPr>
              <a:t>does not pay interest nor repay the principal.</a:t>
            </a:r>
          </a:p>
        </p:txBody>
      </p:sp>
    </p:spTree>
    <p:extLst>
      <p:ext uri="{BB962C8B-B14F-4D97-AF65-F5344CB8AC3E}">
        <p14:creationId xmlns:p14="http://schemas.microsoft.com/office/powerpoint/2010/main" val="360356567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latin typeface="Times New Roman" pitchFamily="18" charset="0"/>
                <a:cs typeface="Times New Roman" pitchFamily="18" charset="0"/>
              </a:rPr>
              <a:t>Table 2. Negative Capital</a:t>
            </a:r>
            <a:endParaRPr lang="en-US" dirty="0">
              <a:latin typeface="Times New Roman" pitchFamily="18" charset="0"/>
              <a:cs typeface="Times New Roman" pitchFamily="18" charset="0"/>
            </a:endParaRPr>
          </a:p>
        </p:txBody>
      </p:sp>
      <p:graphicFrame>
        <p:nvGraphicFramePr>
          <p:cNvPr id="5" name="Table 4"/>
          <p:cNvGraphicFramePr>
            <a:graphicFrameLocks noGrp="1"/>
          </p:cNvGraphicFramePr>
          <p:nvPr>
            <p:extLst>
              <p:ext uri="{D42A27DB-BD31-4B8C-83A1-F6EECF244321}">
                <p14:modId xmlns:p14="http://schemas.microsoft.com/office/powerpoint/2010/main" val="3524367277"/>
              </p:ext>
            </p:extLst>
          </p:nvPr>
        </p:nvGraphicFramePr>
        <p:xfrm>
          <a:off x="914400" y="1600203"/>
          <a:ext cx="7315200" cy="4907280"/>
        </p:xfrm>
        <a:graphic>
          <a:graphicData uri="http://schemas.openxmlformats.org/drawingml/2006/table">
            <a:tbl>
              <a:tblPr firstRow="1" firstCol="1" bandRow="1"/>
              <a:tblGrid>
                <a:gridCol w="2004500"/>
                <a:gridCol w="1644697"/>
                <a:gridCol w="1845606"/>
                <a:gridCol w="1820397"/>
              </a:tblGrid>
              <a:tr h="326571">
                <a:tc gridSpan="4">
                  <a:txBody>
                    <a:bodyPr/>
                    <a:lstStyle/>
                    <a:p>
                      <a:pPr marL="0" marR="0" algn="ctr">
                        <a:lnSpc>
                          <a:spcPct val="115000"/>
                        </a:lnSpc>
                        <a:spcBef>
                          <a:spcPts val="0"/>
                        </a:spcBef>
                        <a:spcAft>
                          <a:spcPts val="0"/>
                        </a:spcAft>
                      </a:pPr>
                      <a:r>
                        <a:rPr lang="en-US" sz="2000" kern="800" dirty="0" smtClean="0">
                          <a:effectLst/>
                          <a:latin typeface="Cambria"/>
                          <a:ea typeface="Calibri"/>
                          <a:cs typeface="Times New Roman"/>
                        </a:rPr>
                        <a:t>In Bank Florin</a:t>
                      </a:r>
                      <a:endParaRPr lang="en-US" sz="2000" kern="800" dirty="0">
                        <a:effectLst/>
                        <a:latin typeface="Cambria"/>
                        <a:ea typeface="Calibri"/>
                        <a:cs typeface="Times New Roman"/>
                      </a:endParaRPr>
                    </a:p>
                  </a:txBody>
                  <a:tcPr marL="68580" marR="68580" marT="0" marB="0">
                    <a:lnL>
                      <a:noFill/>
                    </a:lnL>
                    <a:lnR>
                      <a:noFill/>
                    </a:lnR>
                    <a:lnT>
                      <a:noFill/>
                    </a:lnT>
                    <a:lnB>
                      <a:noFill/>
                    </a:lnB>
                  </a:tcPr>
                </a:tc>
                <a:tc hMerge="1">
                  <a:txBody>
                    <a:bodyPr/>
                    <a:lstStyle/>
                    <a:p>
                      <a:pPr marL="0" marR="0" algn="r">
                        <a:lnSpc>
                          <a:spcPct val="115000"/>
                        </a:lnSpc>
                        <a:spcBef>
                          <a:spcPts val="0"/>
                        </a:spcBef>
                        <a:spcAft>
                          <a:spcPts val="0"/>
                        </a:spcAft>
                      </a:pPr>
                      <a:endParaRPr lang="en-US" sz="2000" kern="800" dirty="0">
                        <a:effectLst/>
                        <a:latin typeface="Cambria"/>
                        <a:ea typeface="Calibri"/>
                        <a:cs typeface="Times New Roman"/>
                      </a:endParaRPr>
                    </a:p>
                  </a:txBody>
                  <a:tcPr marL="68580" marR="68580" marT="0" marB="0">
                    <a:lnL>
                      <a:noFill/>
                    </a:lnL>
                    <a:lnR w="12700" cap="flat" cmpd="sng" algn="ctr">
                      <a:solidFill>
                        <a:srgbClr val="000000"/>
                      </a:solidFill>
                      <a:prstDash val="solid"/>
                      <a:round/>
                      <a:headEnd type="none" w="med" len="med"/>
                      <a:tailEnd type="none" w="med" len="med"/>
                    </a:lnR>
                    <a:lnT>
                      <a:noFill/>
                    </a:lnT>
                    <a:lnB>
                      <a:noFill/>
                    </a:lnB>
                  </a:tcPr>
                </a:tc>
                <a:tc hMerge="1">
                  <a:txBody>
                    <a:bodyPr/>
                    <a:lstStyle/>
                    <a:p>
                      <a:pPr marL="0" marR="0">
                        <a:lnSpc>
                          <a:spcPct val="115000"/>
                        </a:lnSpc>
                        <a:spcBef>
                          <a:spcPts val="0"/>
                        </a:spcBef>
                        <a:spcAft>
                          <a:spcPts val="0"/>
                        </a:spcAft>
                      </a:pPr>
                      <a:endParaRPr lang="en-US" sz="2000" kern="800" dirty="0">
                        <a:effectLst/>
                        <a:latin typeface="Cambria"/>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a:noFill/>
                    </a:lnR>
                    <a:lnT>
                      <a:noFill/>
                    </a:lnT>
                    <a:lnB>
                      <a:noFill/>
                    </a:lnB>
                  </a:tcPr>
                </a:tc>
                <a:tc hMerge="1">
                  <a:txBody>
                    <a:bodyPr/>
                    <a:lstStyle/>
                    <a:p>
                      <a:pPr marL="0" marR="0" algn="r">
                        <a:lnSpc>
                          <a:spcPct val="115000"/>
                        </a:lnSpc>
                        <a:spcBef>
                          <a:spcPts val="0"/>
                        </a:spcBef>
                        <a:spcAft>
                          <a:spcPts val="0"/>
                        </a:spcAft>
                      </a:pPr>
                      <a:endParaRPr lang="en-US" sz="2000" kern="800" dirty="0">
                        <a:effectLst/>
                        <a:latin typeface="Cambria"/>
                        <a:ea typeface="Calibri"/>
                        <a:cs typeface="Times New Roman"/>
                      </a:endParaRPr>
                    </a:p>
                  </a:txBody>
                  <a:tcPr marL="68580" marR="68580" marT="0" marB="0">
                    <a:lnL>
                      <a:noFill/>
                    </a:lnL>
                    <a:lnR>
                      <a:noFill/>
                    </a:lnR>
                    <a:lnT>
                      <a:noFill/>
                    </a:lnT>
                    <a:lnB>
                      <a:noFill/>
                    </a:lnB>
                  </a:tcPr>
                </a:tc>
              </a:tr>
              <a:tr h="326571">
                <a:tc gridSpan="4">
                  <a:txBody>
                    <a:bodyPr/>
                    <a:lstStyle/>
                    <a:p>
                      <a:pPr marL="0" marR="0" algn="ctr">
                        <a:lnSpc>
                          <a:spcPct val="115000"/>
                        </a:lnSpc>
                        <a:spcBef>
                          <a:spcPts val="0"/>
                        </a:spcBef>
                        <a:spcAft>
                          <a:spcPts val="0"/>
                        </a:spcAft>
                      </a:pPr>
                      <a:endParaRPr lang="en-US" sz="2000" kern="800" dirty="0">
                        <a:effectLst/>
                        <a:latin typeface="Cambria"/>
                        <a:ea typeface="Calibri"/>
                        <a:cs typeface="Times New Roman"/>
                      </a:endParaRPr>
                    </a:p>
                  </a:txBody>
                  <a:tcPr marL="68580" marR="68580" marT="0" marB="0">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r>
              <a:tr h="326571">
                <a:tc>
                  <a:txBody>
                    <a:bodyPr/>
                    <a:lstStyle/>
                    <a:p>
                      <a:pPr marL="0" marR="0">
                        <a:lnSpc>
                          <a:spcPct val="115000"/>
                        </a:lnSpc>
                        <a:spcBef>
                          <a:spcPts val="0"/>
                        </a:spcBef>
                        <a:spcAft>
                          <a:spcPts val="0"/>
                        </a:spcAft>
                      </a:pPr>
                      <a:r>
                        <a:rPr lang="en-US" sz="2000" u="sng" kern="100" dirty="0">
                          <a:effectLst/>
                          <a:latin typeface="Times New Roman"/>
                          <a:ea typeface="Calibri"/>
                          <a:cs typeface="Times New Roman"/>
                        </a:rPr>
                        <a:t>Assets</a:t>
                      </a:r>
                      <a:endParaRPr lang="en-US" sz="2000" kern="800" dirty="0">
                        <a:effectLst/>
                        <a:latin typeface="Cambria"/>
                        <a:ea typeface="Calibri"/>
                        <a:cs typeface="Times New Roman"/>
                      </a:endParaRPr>
                    </a:p>
                  </a:txBody>
                  <a:tcPr marL="68580" marR="68580" marT="0" marB="0">
                    <a:lnL>
                      <a:noFill/>
                    </a:lnL>
                    <a:lnR>
                      <a:noFill/>
                    </a:lnR>
                    <a:lnT>
                      <a:noFill/>
                    </a:lnT>
                    <a:lnB>
                      <a:noFill/>
                    </a:lnB>
                  </a:tcPr>
                </a:tc>
                <a:tc>
                  <a:txBody>
                    <a:bodyPr/>
                    <a:lstStyle/>
                    <a:p>
                      <a:pPr marL="0" marR="0" algn="r">
                        <a:lnSpc>
                          <a:spcPct val="115000"/>
                        </a:lnSpc>
                        <a:spcBef>
                          <a:spcPts val="0"/>
                        </a:spcBef>
                        <a:spcAft>
                          <a:spcPts val="0"/>
                        </a:spcAft>
                      </a:pPr>
                      <a:r>
                        <a:rPr lang="en-US" sz="2000" kern="100" dirty="0">
                          <a:effectLst/>
                          <a:latin typeface="Times New Roman"/>
                          <a:ea typeface="Calibri"/>
                          <a:cs typeface="Times New Roman"/>
                        </a:rPr>
                        <a:t> </a:t>
                      </a:r>
                      <a:endParaRPr lang="en-US" sz="2000" kern="800" dirty="0">
                        <a:effectLst/>
                        <a:latin typeface="Cambria"/>
                        <a:ea typeface="Calibri"/>
                        <a:cs typeface="Times New Roman"/>
                      </a:endParaRPr>
                    </a:p>
                  </a:txBody>
                  <a:tcPr marL="68580" marR="68580"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nSpc>
                          <a:spcPct val="115000"/>
                        </a:lnSpc>
                        <a:spcBef>
                          <a:spcPts val="0"/>
                        </a:spcBef>
                        <a:spcAft>
                          <a:spcPts val="0"/>
                        </a:spcAft>
                      </a:pPr>
                      <a:r>
                        <a:rPr lang="en-US" sz="2000" u="sng" kern="100" dirty="0">
                          <a:effectLst/>
                          <a:latin typeface="Times New Roman"/>
                          <a:ea typeface="Calibri"/>
                          <a:cs typeface="Times New Roman"/>
                        </a:rPr>
                        <a:t>Liabilities</a:t>
                      </a:r>
                      <a:endParaRPr lang="en-US" sz="2000" kern="800" dirty="0">
                        <a:effectLst/>
                        <a:latin typeface="Cambria"/>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r">
                        <a:lnSpc>
                          <a:spcPct val="115000"/>
                        </a:lnSpc>
                        <a:spcBef>
                          <a:spcPts val="0"/>
                        </a:spcBef>
                        <a:spcAft>
                          <a:spcPts val="0"/>
                        </a:spcAft>
                      </a:pPr>
                      <a:r>
                        <a:rPr lang="en-US" sz="2000" kern="100" dirty="0">
                          <a:effectLst/>
                          <a:latin typeface="Times New Roman"/>
                          <a:ea typeface="Calibri"/>
                          <a:cs typeface="Times New Roman"/>
                        </a:rPr>
                        <a:t> </a:t>
                      </a:r>
                      <a:endParaRPr lang="en-US" sz="2000" kern="800" dirty="0">
                        <a:effectLst/>
                        <a:latin typeface="Cambria"/>
                        <a:ea typeface="Calibri"/>
                        <a:cs typeface="Times New Roman"/>
                      </a:endParaRPr>
                    </a:p>
                  </a:txBody>
                  <a:tcPr marL="68580" marR="68580" marT="0" marB="0">
                    <a:lnL>
                      <a:noFill/>
                    </a:lnL>
                    <a:lnR>
                      <a:noFill/>
                    </a:lnR>
                    <a:lnT>
                      <a:noFill/>
                    </a:lnT>
                    <a:lnB>
                      <a:noFill/>
                    </a:lnB>
                  </a:tcPr>
                </a:tc>
              </a:tr>
              <a:tr h="326571">
                <a:tc>
                  <a:txBody>
                    <a:bodyPr/>
                    <a:lstStyle/>
                    <a:p>
                      <a:pPr marL="0" marR="0">
                        <a:lnSpc>
                          <a:spcPct val="115000"/>
                        </a:lnSpc>
                        <a:spcBef>
                          <a:spcPts val="0"/>
                        </a:spcBef>
                        <a:spcAft>
                          <a:spcPts val="0"/>
                        </a:spcAft>
                      </a:pPr>
                      <a:r>
                        <a:rPr lang="en-US" sz="2000" u="none" strike="noStrike" kern="100">
                          <a:effectLst/>
                          <a:latin typeface="Times New Roman"/>
                          <a:ea typeface="Calibri"/>
                          <a:cs typeface="Times New Roman"/>
                        </a:rPr>
                        <a:t> </a:t>
                      </a:r>
                      <a:endParaRPr lang="en-US" sz="2000" kern="800">
                        <a:effectLst/>
                        <a:latin typeface="Cambria"/>
                        <a:ea typeface="Calibri"/>
                        <a:cs typeface="Times New Roman"/>
                      </a:endParaRPr>
                    </a:p>
                  </a:txBody>
                  <a:tcPr marL="68580" marR="68580" marT="0" marB="0">
                    <a:lnL>
                      <a:noFill/>
                    </a:lnL>
                    <a:lnR>
                      <a:noFill/>
                    </a:lnR>
                    <a:lnT>
                      <a:noFill/>
                    </a:lnT>
                    <a:lnB>
                      <a:noFill/>
                    </a:lnB>
                  </a:tcPr>
                </a:tc>
                <a:tc>
                  <a:txBody>
                    <a:bodyPr/>
                    <a:lstStyle/>
                    <a:p>
                      <a:pPr marL="0" marR="0" algn="r">
                        <a:lnSpc>
                          <a:spcPct val="115000"/>
                        </a:lnSpc>
                        <a:spcBef>
                          <a:spcPts val="0"/>
                        </a:spcBef>
                        <a:spcAft>
                          <a:spcPts val="0"/>
                        </a:spcAft>
                      </a:pPr>
                      <a:r>
                        <a:rPr lang="en-US" sz="2000" kern="100">
                          <a:effectLst/>
                          <a:latin typeface="Times New Roman"/>
                          <a:ea typeface="Calibri"/>
                          <a:cs typeface="Times New Roman"/>
                        </a:rPr>
                        <a:t> </a:t>
                      </a:r>
                      <a:endParaRPr lang="en-US" sz="2000" kern="800">
                        <a:effectLst/>
                        <a:latin typeface="Cambria"/>
                        <a:ea typeface="Calibri"/>
                        <a:cs typeface="Times New Roman"/>
                      </a:endParaRPr>
                    </a:p>
                  </a:txBody>
                  <a:tcPr marL="68580" marR="68580"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nSpc>
                          <a:spcPct val="115000"/>
                        </a:lnSpc>
                        <a:spcBef>
                          <a:spcPts val="0"/>
                        </a:spcBef>
                        <a:spcAft>
                          <a:spcPts val="0"/>
                        </a:spcAft>
                      </a:pPr>
                      <a:r>
                        <a:rPr lang="en-US" sz="2000" u="none" strike="noStrike" kern="100">
                          <a:effectLst/>
                          <a:latin typeface="Times New Roman"/>
                          <a:ea typeface="Calibri"/>
                          <a:cs typeface="Times New Roman"/>
                        </a:rPr>
                        <a:t> </a:t>
                      </a:r>
                      <a:endParaRPr lang="en-US" sz="2000" kern="800">
                        <a:effectLst/>
                        <a:latin typeface="Cambria"/>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r">
                        <a:lnSpc>
                          <a:spcPct val="115000"/>
                        </a:lnSpc>
                        <a:spcBef>
                          <a:spcPts val="0"/>
                        </a:spcBef>
                        <a:spcAft>
                          <a:spcPts val="0"/>
                        </a:spcAft>
                      </a:pPr>
                      <a:r>
                        <a:rPr lang="en-US" sz="2000" kern="100">
                          <a:effectLst/>
                          <a:latin typeface="Times New Roman"/>
                          <a:ea typeface="Calibri"/>
                          <a:cs typeface="Times New Roman"/>
                        </a:rPr>
                        <a:t> </a:t>
                      </a:r>
                      <a:endParaRPr lang="en-US" sz="2000" kern="800">
                        <a:effectLst/>
                        <a:latin typeface="Cambria"/>
                        <a:ea typeface="Calibri"/>
                        <a:cs typeface="Times New Roman"/>
                      </a:endParaRPr>
                    </a:p>
                  </a:txBody>
                  <a:tcPr marL="68580" marR="68580" marT="0" marB="0">
                    <a:lnL>
                      <a:noFill/>
                    </a:lnL>
                    <a:lnR>
                      <a:noFill/>
                    </a:lnR>
                    <a:lnT>
                      <a:noFill/>
                    </a:lnT>
                    <a:lnB>
                      <a:noFill/>
                    </a:lnB>
                  </a:tcPr>
                </a:tc>
              </a:tr>
              <a:tr h="326571">
                <a:tc gridSpan="2">
                  <a:txBody>
                    <a:bodyPr/>
                    <a:lstStyle/>
                    <a:p>
                      <a:pPr marL="0" marR="0">
                        <a:lnSpc>
                          <a:spcPct val="115000"/>
                        </a:lnSpc>
                        <a:spcBef>
                          <a:spcPts val="0"/>
                        </a:spcBef>
                        <a:spcAft>
                          <a:spcPts val="0"/>
                        </a:spcAft>
                      </a:pPr>
                      <a:r>
                        <a:rPr lang="en-US" sz="2000" b="1" kern="100">
                          <a:effectLst/>
                          <a:latin typeface="Times New Roman"/>
                          <a:ea typeface="Calibri"/>
                          <a:cs typeface="Times New Roman"/>
                        </a:rPr>
                        <a:t>Silver and Gold</a:t>
                      </a:r>
                      <a:endParaRPr lang="en-US" sz="2000" kern="800">
                        <a:effectLst/>
                        <a:latin typeface="Cambria"/>
                        <a:ea typeface="Calibri"/>
                        <a:cs typeface="Times New Roman"/>
                      </a:endParaRPr>
                    </a:p>
                  </a:txBody>
                  <a:tcPr marL="68580" marR="68580" marT="0" marB="0">
                    <a:lnL>
                      <a:noFill/>
                    </a:lnL>
                    <a:lnR w="1270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a:txBody>
                    <a:bodyPr/>
                    <a:lstStyle/>
                    <a:p>
                      <a:pPr marL="0" marR="0">
                        <a:lnSpc>
                          <a:spcPct val="115000"/>
                        </a:lnSpc>
                        <a:spcBef>
                          <a:spcPts val="0"/>
                        </a:spcBef>
                        <a:spcAft>
                          <a:spcPts val="0"/>
                        </a:spcAft>
                      </a:pPr>
                      <a:r>
                        <a:rPr lang="en-US" sz="2000" b="1" kern="100">
                          <a:effectLst/>
                          <a:latin typeface="Times New Roman"/>
                          <a:ea typeface="Calibri"/>
                          <a:cs typeface="Times New Roman"/>
                        </a:rPr>
                        <a:t>Accounts </a:t>
                      </a:r>
                      <a:endParaRPr lang="en-US" sz="2000" kern="800">
                        <a:effectLst/>
                        <a:latin typeface="Cambria"/>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r">
                        <a:lnSpc>
                          <a:spcPct val="115000"/>
                        </a:lnSpc>
                        <a:spcBef>
                          <a:spcPts val="0"/>
                        </a:spcBef>
                        <a:spcAft>
                          <a:spcPts val="0"/>
                        </a:spcAft>
                      </a:pPr>
                      <a:r>
                        <a:rPr lang="en-US" sz="2000" kern="100">
                          <a:effectLst/>
                          <a:latin typeface="Times New Roman"/>
                          <a:ea typeface="Calibri"/>
                          <a:cs typeface="Times New Roman"/>
                        </a:rPr>
                        <a:t> </a:t>
                      </a:r>
                      <a:endParaRPr lang="en-US" sz="2000" kern="800">
                        <a:effectLst/>
                        <a:latin typeface="Cambria"/>
                        <a:ea typeface="Calibri"/>
                        <a:cs typeface="Times New Roman"/>
                      </a:endParaRPr>
                    </a:p>
                  </a:txBody>
                  <a:tcPr marL="68580" marR="68580" marT="0" marB="0">
                    <a:lnL>
                      <a:noFill/>
                    </a:lnL>
                    <a:lnR>
                      <a:noFill/>
                    </a:lnR>
                    <a:lnT>
                      <a:noFill/>
                    </a:lnT>
                    <a:lnB>
                      <a:noFill/>
                    </a:lnB>
                  </a:tcPr>
                </a:tc>
              </a:tr>
              <a:tr h="326571">
                <a:tc>
                  <a:txBody>
                    <a:bodyPr/>
                    <a:lstStyle/>
                    <a:p>
                      <a:pPr marL="0" marR="0">
                        <a:lnSpc>
                          <a:spcPct val="115000"/>
                        </a:lnSpc>
                        <a:spcBef>
                          <a:spcPts val="0"/>
                        </a:spcBef>
                        <a:spcAft>
                          <a:spcPts val="0"/>
                        </a:spcAft>
                      </a:pPr>
                      <a:r>
                        <a:rPr lang="en-US" sz="2000" kern="100">
                          <a:effectLst/>
                          <a:latin typeface="Times New Roman"/>
                          <a:ea typeface="Calibri"/>
                          <a:cs typeface="Times New Roman"/>
                        </a:rPr>
                        <a:t>Under Receipt</a:t>
                      </a:r>
                      <a:endParaRPr lang="en-US" sz="2000" kern="800">
                        <a:effectLst/>
                        <a:latin typeface="Cambria"/>
                        <a:ea typeface="Calibri"/>
                        <a:cs typeface="Times New Roman"/>
                      </a:endParaRPr>
                    </a:p>
                  </a:txBody>
                  <a:tcPr marL="68580" marR="68580" marT="0" marB="0">
                    <a:lnL>
                      <a:noFill/>
                    </a:lnL>
                    <a:lnR>
                      <a:noFill/>
                    </a:lnR>
                    <a:lnT>
                      <a:noFill/>
                    </a:lnT>
                    <a:lnB>
                      <a:noFill/>
                    </a:lnB>
                  </a:tcPr>
                </a:tc>
                <a:tc>
                  <a:txBody>
                    <a:bodyPr/>
                    <a:lstStyle/>
                    <a:p>
                      <a:pPr marL="0" marR="0" algn="r">
                        <a:lnSpc>
                          <a:spcPct val="115000"/>
                        </a:lnSpc>
                        <a:spcBef>
                          <a:spcPts val="0"/>
                        </a:spcBef>
                        <a:spcAft>
                          <a:spcPts val="0"/>
                        </a:spcAft>
                      </a:pPr>
                      <a:r>
                        <a:rPr lang="en-US" sz="2000" kern="800">
                          <a:solidFill>
                            <a:srgbClr val="000000"/>
                          </a:solidFill>
                          <a:effectLst/>
                          <a:latin typeface="Times New Roman"/>
                          <a:ea typeface="Calibri"/>
                          <a:cs typeface="Times New Roman"/>
                        </a:rPr>
                        <a:t>16,186,210</a:t>
                      </a:r>
                      <a:endParaRPr lang="en-US" sz="2000" kern="800">
                        <a:effectLst/>
                        <a:latin typeface="Cambria"/>
                        <a:ea typeface="Calibri"/>
                        <a:cs typeface="Times New Roman"/>
                      </a:endParaRPr>
                    </a:p>
                  </a:txBody>
                  <a:tcPr marL="68580" marR="68580"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nSpc>
                          <a:spcPct val="115000"/>
                        </a:lnSpc>
                        <a:spcBef>
                          <a:spcPts val="0"/>
                        </a:spcBef>
                        <a:spcAft>
                          <a:spcPts val="0"/>
                        </a:spcAft>
                      </a:pPr>
                      <a:r>
                        <a:rPr lang="en-US" sz="2000" kern="100">
                          <a:effectLst/>
                          <a:latin typeface="Times New Roman"/>
                          <a:ea typeface="Calibri"/>
                          <a:cs typeface="Times New Roman"/>
                        </a:rPr>
                        <a:t>Under Receipt</a:t>
                      </a:r>
                      <a:endParaRPr lang="en-US" sz="2000" kern="800">
                        <a:effectLst/>
                        <a:latin typeface="Cambria"/>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r">
                        <a:lnSpc>
                          <a:spcPct val="115000"/>
                        </a:lnSpc>
                        <a:spcBef>
                          <a:spcPts val="0"/>
                        </a:spcBef>
                        <a:spcAft>
                          <a:spcPts val="0"/>
                        </a:spcAft>
                      </a:pPr>
                      <a:r>
                        <a:rPr lang="en-US" sz="2000" kern="800" dirty="0">
                          <a:solidFill>
                            <a:srgbClr val="000000"/>
                          </a:solidFill>
                          <a:effectLst/>
                          <a:latin typeface="Times New Roman"/>
                          <a:ea typeface="Calibri"/>
                          <a:cs typeface="Times New Roman"/>
                        </a:rPr>
                        <a:t>16,186,210</a:t>
                      </a:r>
                      <a:endParaRPr lang="en-US" sz="2000" kern="800" dirty="0">
                        <a:effectLst/>
                        <a:latin typeface="Cambria"/>
                        <a:ea typeface="Calibri"/>
                        <a:cs typeface="Times New Roman"/>
                      </a:endParaRPr>
                    </a:p>
                  </a:txBody>
                  <a:tcPr marL="68580" marR="68580" marT="0" marB="0">
                    <a:lnL>
                      <a:noFill/>
                    </a:lnL>
                    <a:lnR>
                      <a:noFill/>
                    </a:lnR>
                    <a:lnT>
                      <a:noFill/>
                    </a:lnT>
                    <a:lnB>
                      <a:noFill/>
                    </a:lnB>
                  </a:tcPr>
                </a:tc>
              </a:tr>
              <a:tr h="326571">
                <a:tc>
                  <a:txBody>
                    <a:bodyPr/>
                    <a:lstStyle/>
                    <a:p>
                      <a:pPr marL="0" marR="0">
                        <a:lnSpc>
                          <a:spcPct val="115000"/>
                        </a:lnSpc>
                        <a:spcBef>
                          <a:spcPts val="0"/>
                        </a:spcBef>
                        <a:spcAft>
                          <a:spcPts val="0"/>
                        </a:spcAft>
                      </a:pPr>
                      <a:r>
                        <a:rPr lang="en-US" sz="2000" kern="100">
                          <a:effectLst/>
                          <a:latin typeface="Times New Roman"/>
                          <a:ea typeface="Calibri"/>
                          <a:cs typeface="Times New Roman"/>
                        </a:rPr>
                        <a:t>Unencumbered</a:t>
                      </a:r>
                      <a:endParaRPr lang="en-US" sz="2000" kern="800">
                        <a:effectLst/>
                        <a:latin typeface="Cambria"/>
                        <a:ea typeface="Calibri"/>
                        <a:cs typeface="Times New Roman"/>
                      </a:endParaRPr>
                    </a:p>
                  </a:txBody>
                  <a:tcPr marL="68580" marR="68580" marT="0" marB="0">
                    <a:lnL>
                      <a:noFill/>
                    </a:lnL>
                    <a:lnR>
                      <a:noFill/>
                    </a:lnR>
                    <a:lnT>
                      <a:noFill/>
                    </a:lnT>
                    <a:lnB>
                      <a:noFill/>
                    </a:lnB>
                  </a:tcPr>
                </a:tc>
                <a:tc>
                  <a:txBody>
                    <a:bodyPr/>
                    <a:lstStyle/>
                    <a:p>
                      <a:pPr marL="0" marR="0" algn="r">
                        <a:lnSpc>
                          <a:spcPct val="115000"/>
                        </a:lnSpc>
                        <a:spcBef>
                          <a:spcPts val="0"/>
                        </a:spcBef>
                        <a:spcAft>
                          <a:spcPts val="0"/>
                        </a:spcAft>
                      </a:pPr>
                      <a:r>
                        <a:rPr lang="en-US" sz="2000" kern="800">
                          <a:solidFill>
                            <a:srgbClr val="000000"/>
                          </a:solidFill>
                          <a:effectLst/>
                          <a:latin typeface="Times New Roman"/>
                          <a:ea typeface="Calibri"/>
                          <a:cs typeface="Times New Roman"/>
                        </a:rPr>
                        <a:t>3,817,229</a:t>
                      </a:r>
                      <a:endParaRPr lang="en-US" sz="2000" kern="800">
                        <a:effectLst/>
                        <a:latin typeface="Cambria"/>
                        <a:ea typeface="Calibri"/>
                        <a:cs typeface="Times New Roman"/>
                      </a:endParaRPr>
                    </a:p>
                  </a:txBody>
                  <a:tcPr marL="68580" marR="68580"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nSpc>
                          <a:spcPct val="115000"/>
                        </a:lnSpc>
                        <a:spcBef>
                          <a:spcPts val="0"/>
                        </a:spcBef>
                        <a:spcAft>
                          <a:spcPts val="0"/>
                        </a:spcAft>
                      </a:pPr>
                      <a:r>
                        <a:rPr lang="en-US" sz="2000" kern="100">
                          <a:effectLst/>
                          <a:latin typeface="Times New Roman"/>
                          <a:ea typeface="Calibri"/>
                          <a:cs typeface="Times New Roman"/>
                        </a:rPr>
                        <a:t>Unencumbered</a:t>
                      </a:r>
                      <a:endParaRPr lang="en-US" sz="2000" kern="800">
                        <a:effectLst/>
                        <a:latin typeface="Cambria"/>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r">
                        <a:lnSpc>
                          <a:spcPct val="115000"/>
                        </a:lnSpc>
                        <a:spcBef>
                          <a:spcPts val="0"/>
                        </a:spcBef>
                        <a:spcAft>
                          <a:spcPts val="0"/>
                        </a:spcAft>
                      </a:pPr>
                      <a:r>
                        <a:rPr lang="en-US" sz="2000" kern="800">
                          <a:solidFill>
                            <a:srgbClr val="000000"/>
                          </a:solidFill>
                          <a:effectLst/>
                          <a:latin typeface="Times New Roman"/>
                          <a:ea typeface="Calibri"/>
                          <a:cs typeface="Times New Roman"/>
                        </a:rPr>
                        <a:t>7,005,331</a:t>
                      </a:r>
                      <a:endParaRPr lang="en-US" sz="2000" kern="800">
                        <a:effectLst/>
                        <a:latin typeface="Cambria"/>
                        <a:ea typeface="Calibri"/>
                        <a:cs typeface="Times New Roman"/>
                      </a:endParaRPr>
                    </a:p>
                  </a:txBody>
                  <a:tcPr marL="68580" marR="68580" marT="0" marB="0">
                    <a:lnL>
                      <a:noFill/>
                    </a:lnL>
                    <a:lnR>
                      <a:noFill/>
                    </a:lnR>
                    <a:lnT>
                      <a:noFill/>
                    </a:lnT>
                    <a:lnB>
                      <a:noFill/>
                    </a:lnB>
                  </a:tcPr>
                </a:tc>
              </a:tr>
              <a:tr h="326571">
                <a:tc>
                  <a:txBody>
                    <a:bodyPr/>
                    <a:lstStyle/>
                    <a:p>
                      <a:pPr marL="0" marR="0">
                        <a:lnSpc>
                          <a:spcPct val="115000"/>
                        </a:lnSpc>
                        <a:spcBef>
                          <a:spcPts val="0"/>
                        </a:spcBef>
                        <a:spcAft>
                          <a:spcPts val="0"/>
                        </a:spcAft>
                      </a:pPr>
                      <a:r>
                        <a:rPr lang="en-US" sz="2000" kern="100">
                          <a:effectLst/>
                          <a:latin typeface="Times New Roman"/>
                          <a:ea typeface="Calibri"/>
                          <a:cs typeface="Times New Roman"/>
                        </a:rPr>
                        <a:t> </a:t>
                      </a:r>
                      <a:endParaRPr lang="en-US" sz="2000" kern="800">
                        <a:effectLst/>
                        <a:latin typeface="Cambria"/>
                        <a:ea typeface="Calibri"/>
                        <a:cs typeface="Times New Roman"/>
                      </a:endParaRPr>
                    </a:p>
                  </a:txBody>
                  <a:tcPr marL="68580" marR="68580" marT="0" marB="0">
                    <a:lnL>
                      <a:noFill/>
                    </a:lnL>
                    <a:lnR>
                      <a:noFill/>
                    </a:lnR>
                    <a:lnT>
                      <a:noFill/>
                    </a:lnT>
                    <a:lnB>
                      <a:noFill/>
                    </a:lnB>
                  </a:tcPr>
                </a:tc>
                <a:tc>
                  <a:txBody>
                    <a:bodyPr/>
                    <a:lstStyle/>
                    <a:p>
                      <a:pPr marL="0" marR="0" algn="r">
                        <a:lnSpc>
                          <a:spcPct val="115000"/>
                        </a:lnSpc>
                        <a:spcBef>
                          <a:spcPts val="0"/>
                        </a:spcBef>
                        <a:spcAft>
                          <a:spcPts val="0"/>
                        </a:spcAft>
                      </a:pPr>
                      <a:r>
                        <a:rPr lang="en-US" sz="2000" kern="100">
                          <a:effectLst/>
                          <a:latin typeface="Times New Roman"/>
                          <a:ea typeface="Calibri"/>
                          <a:cs typeface="Times New Roman"/>
                        </a:rPr>
                        <a:t> </a:t>
                      </a:r>
                      <a:endParaRPr lang="en-US" sz="2000" kern="800">
                        <a:effectLst/>
                        <a:latin typeface="Cambria"/>
                        <a:ea typeface="Calibri"/>
                        <a:cs typeface="Times New Roman"/>
                      </a:endParaRPr>
                    </a:p>
                  </a:txBody>
                  <a:tcPr marL="68580" marR="68580"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nSpc>
                          <a:spcPct val="115000"/>
                        </a:lnSpc>
                        <a:spcBef>
                          <a:spcPts val="0"/>
                        </a:spcBef>
                        <a:spcAft>
                          <a:spcPts val="0"/>
                        </a:spcAft>
                      </a:pPr>
                      <a:r>
                        <a:rPr lang="en-US" sz="2000" kern="100">
                          <a:effectLst/>
                          <a:latin typeface="Times New Roman"/>
                          <a:ea typeface="Calibri"/>
                          <a:cs typeface="Times New Roman"/>
                        </a:rPr>
                        <a:t> </a:t>
                      </a:r>
                      <a:endParaRPr lang="en-US" sz="2000" kern="800">
                        <a:effectLst/>
                        <a:latin typeface="Cambria"/>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r">
                        <a:lnSpc>
                          <a:spcPct val="115000"/>
                        </a:lnSpc>
                        <a:spcBef>
                          <a:spcPts val="0"/>
                        </a:spcBef>
                        <a:spcAft>
                          <a:spcPts val="0"/>
                        </a:spcAft>
                      </a:pPr>
                      <a:r>
                        <a:rPr lang="en-US" sz="2000" kern="100">
                          <a:effectLst/>
                          <a:latin typeface="Times New Roman"/>
                          <a:ea typeface="Calibri"/>
                          <a:cs typeface="Times New Roman"/>
                        </a:rPr>
                        <a:t> </a:t>
                      </a:r>
                      <a:endParaRPr lang="en-US" sz="2000" kern="800">
                        <a:effectLst/>
                        <a:latin typeface="Cambria"/>
                        <a:ea typeface="Calibri"/>
                        <a:cs typeface="Times New Roman"/>
                      </a:endParaRPr>
                    </a:p>
                  </a:txBody>
                  <a:tcPr marL="68580" marR="68580" marT="0" marB="0">
                    <a:lnL>
                      <a:noFill/>
                    </a:lnL>
                    <a:lnR>
                      <a:noFill/>
                    </a:lnR>
                    <a:lnT>
                      <a:noFill/>
                    </a:lnT>
                    <a:lnB>
                      <a:noFill/>
                    </a:lnB>
                  </a:tcPr>
                </a:tc>
              </a:tr>
              <a:tr h="326571">
                <a:tc>
                  <a:txBody>
                    <a:bodyPr/>
                    <a:lstStyle/>
                    <a:p>
                      <a:pPr marL="0" marR="0">
                        <a:lnSpc>
                          <a:spcPct val="115000"/>
                        </a:lnSpc>
                        <a:spcBef>
                          <a:spcPts val="0"/>
                        </a:spcBef>
                        <a:spcAft>
                          <a:spcPts val="0"/>
                        </a:spcAft>
                      </a:pPr>
                      <a:r>
                        <a:rPr lang="en-US" sz="2000" b="1" kern="100">
                          <a:effectLst/>
                          <a:latin typeface="Times New Roman"/>
                          <a:ea typeface="Calibri"/>
                          <a:cs typeface="Times New Roman"/>
                        </a:rPr>
                        <a:t>Loans</a:t>
                      </a:r>
                      <a:endParaRPr lang="en-US" sz="2000" kern="800">
                        <a:effectLst/>
                        <a:latin typeface="Cambria"/>
                        <a:ea typeface="Calibri"/>
                        <a:cs typeface="Times New Roman"/>
                      </a:endParaRPr>
                    </a:p>
                  </a:txBody>
                  <a:tcPr marL="68580" marR="68580" marT="0" marB="0">
                    <a:lnL>
                      <a:noFill/>
                    </a:lnL>
                    <a:lnR>
                      <a:noFill/>
                    </a:lnR>
                    <a:lnT>
                      <a:noFill/>
                    </a:lnT>
                    <a:lnB>
                      <a:noFill/>
                    </a:lnB>
                  </a:tcPr>
                </a:tc>
                <a:tc>
                  <a:txBody>
                    <a:bodyPr/>
                    <a:lstStyle/>
                    <a:p>
                      <a:pPr marL="0" marR="0" algn="r">
                        <a:lnSpc>
                          <a:spcPct val="115000"/>
                        </a:lnSpc>
                        <a:spcBef>
                          <a:spcPts val="0"/>
                        </a:spcBef>
                        <a:spcAft>
                          <a:spcPts val="0"/>
                        </a:spcAft>
                      </a:pPr>
                      <a:r>
                        <a:rPr lang="en-US" sz="2000" kern="100">
                          <a:effectLst/>
                          <a:latin typeface="Times New Roman"/>
                          <a:ea typeface="Calibri"/>
                          <a:cs typeface="Times New Roman"/>
                        </a:rPr>
                        <a:t> </a:t>
                      </a:r>
                      <a:endParaRPr lang="en-US" sz="2000" kern="800">
                        <a:effectLst/>
                        <a:latin typeface="Cambria"/>
                        <a:ea typeface="Calibri"/>
                        <a:cs typeface="Times New Roman"/>
                      </a:endParaRPr>
                    </a:p>
                  </a:txBody>
                  <a:tcPr marL="68580" marR="68580"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nSpc>
                          <a:spcPct val="115000"/>
                        </a:lnSpc>
                        <a:spcBef>
                          <a:spcPts val="0"/>
                        </a:spcBef>
                        <a:spcAft>
                          <a:spcPts val="0"/>
                        </a:spcAft>
                      </a:pPr>
                      <a:r>
                        <a:rPr lang="en-US" sz="2000" u="none" strike="noStrike" kern="100">
                          <a:effectLst/>
                          <a:latin typeface="Times New Roman"/>
                          <a:ea typeface="Calibri"/>
                          <a:cs typeface="Times New Roman"/>
                        </a:rPr>
                        <a:t> </a:t>
                      </a:r>
                      <a:endParaRPr lang="en-US" sz="2000" kern="800">
                        <a:effectLst/>
                        <a:latin typeface="Cambria"/>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r">
                        <a:lnSpc>
                          <a:spcPct val="115000"/>
                        </a:lnSpc>
                        <a:spcBef>
                          <a:spcPts val="0"/>
                        </a:spcBef>
                        <a:spcAft>
                          <a:spcPts val="0"/>
                        </a:spcAft>
                      </a:pPr>
                      <a:r>
                        <a:rPr lang="en-US" sz="2000" kern="800">
                          <a:solidFill>
                            <a:srgbClr val="000000"/>
                          </a:solidFill>
                          <a:effectLst/>
                          <a:latin typeface="Times New Roman"/>
                          <a:ea typeface="Calibri"/>
                          <a:cs typeface="Times New Roman"/>
                        </a:rPr>
                        <a:t> </a:t>
                      </a:r>
                      <a:endParaRPr lang="en-US" sz="2000" kern="800">
                        <a:effectLst/>
                        <a:latin typeface="Cambria"/>
                        <a:ea typeface="Calibri"/>
                        <a:cs typeface="Times New Roman"/>
                      </a:endParaRPr>
                    </a:p>
                  </a:txBody>
                  <a:tcPr marL="68580" marR="68580" marT="0" marB="0">
                    <a:lnL>
                      <a:noFill/>
                    </a:lnL>
                    <a:lnR>
                      <a:noFill/>
                    </a:lnR>
                    <a:lnT>
                      <a:noFill/>
                    </a:lnT>
                    <a:lnB>
                      <a:noFill/>
                    </a:lnB>
                  </a:tcPr>
                </a:tc>
              </a:tr>
              <a:tr h="326571">
                <a:tc>
                  <a:txBody>
                    <a:bodyPr/>
                    <a:lstStyle/>
                    <a:p>
                      <a:pPr marL="0" marR="0">
                        <a:lnSpc>
                          <a:spcPct val="115000"/>
                        </a:lnSpc>
                        <a:spcBef>
                          <a:spcPts val="0"/>
                        </a:spcBef>
                        <a:spcAft>
                          <a:spcPts val="0"/>
                        </a:spcAft>
                      </a:pPr>
                      <a:r>
                        <a:rPr lang="en-US" sz="2000" kern="100">
                          <a:effectLst/>
                          <a:latin typeface="Times New Roman"/>
                          <a:ea typeface="Calibri"/>
                          <a:cs typeface="Times New Roman"/>
                        </a:rPr>
                        <a:t>East India Co.</a:t>
                      </a:r>
                      <a:endParaRPr lang="en-US" sz="2000" kern="800">
                        <a:effectLst/>
                        <a:latin typeface="Cambria"/>
                        <a:ea typeface="Calibri"/>
                        <a:cs typeface="Times New Roman"/>
                      </a:endParaRPr>
                    </a:p>
                  </a:txBody>
                  <a:tcPr marL="68580" marR="68580" marT="0" marB="0">
                    <a:lnL>
                      <a:noFill/>
                    </a:lnL>
                    <a:lnR>
                      <a:noFill/>
                    </a:lnR>
                    <a:lnT>
                      <a:noFill/>
                    </a:lnT>
                    <a:lnB>
                      <a:noFill/>
                    </a:lnB>
                  </a:tcPr>
                </a:tc>
                <a:tc>
                  <a:txBody>
                    <a:bodyPr/>
                    <a:lstStyle/>
                    <a:p>
                      <a:pPr marL="0" marR="0" algn="r">
                        <a:lnSpc>
                          <a:spcPct val="115000"/>
                        </a:lnSpc>
                        <a:spcBef>
                          <a:spcPts val="0"/>
                        </a:spcBef>
                        <a:spcAft>
                          <a:spcPts val="0"/>
                        </a:spcAft>
                      </a:pPr>
                      <a:r>
                        <a:rPr lang="en-US" sz="2000" kern="800">
                          <a:solidFill>
                            <a:srgbClr val="000000"/>
                          </a:solidFill>
                          <a:effectLst/>
                          <a:latin typeface="Times New Roman"/>
                          <a:ea typeface="Calibri"/>
                          <a:cs typeface="Times New Roman"/>
                        </a:rPr>
                        <a:t>2,600,000</a:t>
                      </a:r>
                      <a:endParaRPr lang="en-US" sz="2000" kern="800">
                        <a:effectLst/>
                        <a:latin typeface="Cambria"/>
                        <a:ea typeface="Calibri"/>
                        <a:cs typeface="Times New Roman"/>
                      </a:endParaRPr>
                    </a:p>
                  </a:txBody>
                  <a:tcPr marL="68580" marR="68580"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nSpc>
                          <a:spcPct val="115000"/>
                        </a:lnSpc>
                        <a:spcBef>
                          <a:spcPts val="0"/>
                        </a:spcBef>
                        <a:spcAft>
                          <a:spcPts val="0"/>
                        </a:spcAft>
                      </a:pPr>
                      <a:r>
                        <a:rPr lang="en-US" sz="2000" kern="100">
                          <a:effectLst/>
                          <a:latin typeface="Times New Roman"/>
                          <a:ea typeface="Calibri"/>
                          <a:cs typeface="Times New Roman"/>
                        </a:rPr>
                        <a:t> </a:t>
                      </a:r>
                      <a:endParaRPr lang="en-US" sz="2000" kern="800">
                        <a:effectLst/>
                        <a:latin typeface="Cambria"/>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r">
                        <a:lnSpc>
                          <a:spcPct val="115000"/>
                        </a:lnSpc>
                        <a:spcBef>
                          <a:spcPts val="0"/>
                        </a:spcBef>
                        <a:spcAft>
                          <a:spcPts val="0"/>
                        </a:spcAft>
                      </a:pPr>
                      <a:r>
                        <a:rPr lang="en-US" sz="2000" kern="100" dirty="0">
                          <a:effectLst/>
                          <a:latin typeface="Times New Roman"/>
                          <a:ea typeface="Calibri"/>
                          <a:cs typeface="Times New Roman"/>
                        </a:rPr>
                        <a:t> </a:t>
                      </a:r>
                      <a:endParaRPr lang="en-US" sz="2000" kern="800" dirty="0">
                        <a:effectLst/>
                        <a:latin typeface="Cambria"/>
                        <a:ea typeface="Calibri"/>
                        <a:cs typeface="Times New Roman"/>
                      </a:endParaRPr>
                    </a:p>
                  </a:txBody>
                  <a:tcPr marL="68580" marR="68580" marT="0" marB="0">
                    <a:lnL>
                      <a:noFill/>
                    </a:lnL>
                    <a:lnR>
                      <a:noFill/>
                    </a:lnR>
                    <a:lnT>
                      <a:noFill/>
                    </a:lnT>
                    <a:lnB>
                      <a:noFill/>
                    </a:lnB>
                  </a:tcPr>
                </a:tc>
              </a:tr>
              <a:tr h="326571">
                <a:tc>
                  <a:txBody>
                    <a:bodyPr/>
                    <a:lstStyle/>
                    <a:p>
                      <a:pPr marL="0" marR="0">
                        <a:lnSpc>
                          <a:spcPct val="115000"/>
                        </a:lnSpc>
                        <a:spcBef>
                          <a:spcPts val="0"/>
                        </a:spcBef>
                        <a:spcAft>
                          <a:spcPts val="0"/>
                        </a:spcAft>
                      </a:pPr>
                      <a:r>
                        <a:rPr lang="en-US" sz="2000" strike="sngStrike" kern="100" dirty="0">
                          <a:solidFill>
                            <a:srgbClr val="FF0000"/>
                          </a:solidFill>
                          <a:effectLst/>
                          <a:latin typeface="Times New Roman"/>
                          <a:ea typeface="Calibri"/>
                          <a:cs typeface="Times New Roman"/>
                        </a:rPr>
                        <a:t>Amsterdam</a:t>
                      </a:r>
                      <a:endParaRPr lang="en-US" sz="2000" strike="sngStrike" kern="800" dirty="0">
                        <a:solidFill>
                          <a:srgbClr val="FF0000"/>
                        </a:solidFill>
                        <a:effectLst/>
                        <a:latin typeface="Cambria"/>
                        <a:ea typeface="Calibri"/>
                        <a:cs typeface="Times New Roman"/>
                      </a:endParaRPr>
                    </a:p>
                  </a:txBody>
                  <a:tcPr marL="68580" marR="68580" marT="0" marB="0">
                    <a:lnL>
                      <a:noFill/>
                    </a:lnL>
                    <a:lnR>
                      <a:noFill/>
                    </a:lnR>
                    <a:lnT>
                      <a:noFill/>
                    </a:lnT>
                    <a:lnB>
                      <a:noFill/>
                    </a:lnB>
                  </a:tcPr>
                </a:tc>
                <a:tc>
                  <a:txBody>
                    <a:bodyPr/>
                    <a:lstStyle/>
                    <a:p>
                      <a:pPr marL="0" marR="0" algn="r">
                        <a:lnSpc>
                          <a:spcPct val="115000"/>
                        </a:lnSpc>
                        <a:spcBef>
                          <a:spcPts val="0"/>
                        </a:spcBef>
                        <a:spcAft>
                          <a:spcPts val="0"/>
                        </a:spcAft>
                      </a:pPr>
                      <a:r>
                        <a:rPr lang="en-US" sz="2000" strike="sngStrike" kern="800" dirty="0">
                          <a:solidFill>
                            <a:srgbClr val="FF0000"/>
                          </a:solidFill>
                          <a:effectLst/>
                          <a:latin typeface="Times New Roman"/>
                          <a:ea typeface="Calibri"/>
                          <a:cs typeface="Times New Roman"/>
                        </a:rPr>
                        <a:t>482,000</a:t>
                      </a:r>
                      <a:endParaRPr lang="en-US" sz="2000" strike="sngStrike" kern="800" dirty="0">
                        <a:solidFill>
                          <a:srgbClr val="FF0000"/>
                        </a:solidFill>
                        <a:effectLst/>
                        <a:latin typeface="Cambria"/>
                        <a:ea typeface="Calibri"/>
                        <a:cs typeface="Times New Roman"/>
                      </a:endParaRPr>
                    </a:p>
                  </a:txBody>
                  <a:tcPr marL="68580" marR="68580"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nSpc>
                          <a:spcPct val="115000"/>
                        </a:lnSpc>
                        <a:spcBef>
                          <a:spcPts val="0"/>
                        </a:spcBef>
                        <a:spcAft>
                          <a:spcPts val="0"/>
                        </a:spcAft>
                      </a:pPr>
                      <a:r>
                        <a:rPr lang="en-US" sz="2000" kern="100">
                          <a:effectLst/>
                          <a:latin typeface="Times New Roman"/>
                          <a:ea typeface="Calibri"/>
                          <a:cs typeface="Times New Roman"/>
                        </a:rPr>
                        <a:t> </a:t>
                      </a:r>
                      <a:endParaRPr lang="en-US" sz="2000" kern="800">
                        <a:effectLst/>
                        <a:latin typeface="Cambria"/>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r">
                        <a:lnSpc>
                          <a:spcPct val="115000"/>
                        </a:lnSpc>
                        <a:spcBef>
                          <a:spcPts val="0"/>
                        </a:spcBef>
                        <a:spcAft>
                          <a:spcPts val="0"/>
                        </a:spcAft>
                      </a:pPr>
                      <a:r>
                        <a:rPr lang="en-US" sz="2000" kern="100">
                          <a:effectLst/>
                          <a:latin typeface="Times New Roman"/>
                          <a:ea typeface="Calibri"/>
                          <a:cs typeface="Times New Roman"/>
                        </a:rPr>
                        <a:t> </a:t>
                      </a:r>
                      <a:endParaRPr lang="en-US" sz="2000" kern="800">
                        <a:effectLst/>
                        <a:latin typeface="Cambria"/>
                        <a:ea typeface="Calibri"/>
                        <a:cs typeface="Times New Roman"/>
                      </a:endParaRPr>
                    </a:p>
                  </a:txBody>
                  <a:tcPr marL="68580" marR="68580" marT="0" marB="0">
                    <a:lnL>
                      <a:noFill/>
                    </a:lnL>
                    <a:lnR>
                      <a:noFill/>
                    </a:lnR>
                    <a:lnT>
                      <a:noFill/>
                    </a:lnT>
                    <a:lnB>
                      <a:noFill/>
                    </a:lnB>
                  </a:tcPr>
                </a:tc>
              </a:tr>
              <a:tr h="326571">
                <a:tc>
                  <a:txBody>
                    <a:bodyPr/>
                    <a:lstStyle/>
                    <a:p>
                      <a:pPr marL="0" marR="0">
                        <a:lnSpc>
                          <a:spcPct val="115000"/>
                        </a:lnSpc>
                        <a:spcBef>
                          <a:spcPts val="0"/>
                        </a:spcBef>
                        <a:spcAft>
                          <a:spcPts val="0"/>
                        </a:spcAft>
                      </a:pPr>
                      <a:r>
                        <a:rPr lang="en-US" sz="2000" kern="100">
                          <a:effectLst/>
                          <a:latin typeface="Times New Roman"/>
                          <a:ea typeface="Calibri"/>
                          <a:cs typeface="Times New Roman"/>
                        </a:rPr>
                        <a:t>Holland</a:t>
                      </a:r>
                      <a:endParaRPr lang="en-US" sz="2000" kern="800">
                        <a:effectLst/>
                        <a:latin typeface="Cambria"/>
                        <a:ea typeface="Calibri"/>
                        <a:cs typeface="Times New Roman"/>
                      </a:endParaRPr>
                    </a:p>
                  </a:txBody>
                  <a:tcPr marL="68580" marR="68580" marT="0" marB="0">
                    <a:lnL>
                      <a:noFill/>
                    </a:lnL>
                    <a:lnR>
                      <a:noFill/>
                    </a:lnR>
                    <a:lnT>
                      <a:noFill/>
                    </a:lnT>
                    <a:lnB>
                      <a:noFill/>
                    </a:lnB>
                  </a:tcPr>
                </a:tc>
                <a:tc>
                  <a:txBody>
                    <a:bodyPr/>
                    <a:lstStyle/>
                    <a:p>
                      <a:pPr marL="0" marR="0" algn="r">
                        <a:lnSpc>
                          <a:spcPct val="115000"/>
                        </a:lnSpc>
                        <a:spcBef>
                          <a:spcPts val="0"/>
                        </a:spcBef>
                        <a:spcAft>
                          <a:spcPts val="0"/>
                        </a:spcAft>
                      </a:pPr>
                      <a:r>
                        <a:rPr lang="en-US" sz="2000" kern="800">
                          <a:solidFill>
                            <a:srgbClr val="000000"/>
                          </a:solidFill>
                          <a:effectLst/>
                          <a:latin typeface="Times New Roman"/>
                          <a:ea typeface="Calibri"/>
                          <a:cs typeface="Times New Roman"/>
                        </a:rPr>
                        <a:t>227,264</a:t>
                      </a:r>
                      <a:endParaRPr lang="en-US" sz="2000" kern="800">
                        <a:effectLst/>
                        <a:latin typeface="Cambria"/>
                        <a:ea typeface="Calibri"/>
                        <a:cs typeface="Times New Roman"/>
                      </a:endParaRPr>
                    </a:p>
                  </a:txBody>
                  <a:tcPr marL="68580" marR="68580"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nSpc>
                          <a:spcPct val="115000"/>
                        </a:lnSpc>
                        <a:spcBef>
                          <a:spcPts val="0"/>
                        </a:spcBef>
                        <a:spcAft>
                          <a:spcPts val="0"/>
                        </a:spcAft>
                      </a:pPr>
                      <a:r>
                        <a:rPr lang="en-US" sz="2000" u="sng" kern="100">
                          <a:effectLst/>
                          <a:latin typeface="Times New Roman"/>
                          <a:ea typeface="Calibri"/>
                          <a:cs typeface="Times New Roman"/>
                        </a:rPr>
                        <a:t>Capital</a:t>
                      </a:r>
                      <a:endParaRPr lang="en-US" sz="2000" kern="800">
                        <a:effectLst/>
                        <a:latin typeface="Cambria"/>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2000" b="0" i="0" u="none" strike="noStrike" dirty="0">
                          <a:solidFill>
                            <a:srgbClr val="FF0000"/>
                          </a:solidFill>
                          <a:effectLst/>
                          <a:latin typeface="Times New Roman" pitchFamily="18" charset="0"/>
                          <a:cs typeface="Times New Roman" pitchFamily="18" charset="0"/>
                        </a:rPr>
                        <a:t>-360,838</a:t>
                      </a:r>
                    </a:p>
                  </a:txBody>
                  <a:tcPr marL="0" marR="0" marT="0" marB="0" anchor="b">
                    <a:lnL>
                      <a:noFill/>
                    </a:lnL>
                    <a:lnR>
                      <a:noFill/>
                    </a:lnR>
                    <a:lnT>
                      <a:noFill/>
                    </a:lnT>
                    <a:lnB>
                      <a:noFill/>
                    </a:lnB>
                  </a:tcPr>
                </a:tc>
              </a:tr>
              <a:tr h="326571">
                <a:tc>
                  <a:txBody>
                    <a:bodyPr/>
                    <a:lstStyle/>
                    <a:p>
                      <a:pPr marL="0" marR="0">
                        <a:lnSpc>
                          <a:spcPct val="115000"/>
                        </a:lnSpc>
                        <a:spcBef>
                          <a:spcPts val="0"/>
                        </a:spcBef>
                        <a:spcAft>
                          <a:spcPts val="0"/>
                        </a:spcAft>
                      </a:pPr>
                      <a:r>
                        <a:rPr lang="en-US" sz="2000" kern="100">
                          <a:effectLst/>
                          <a:latin typeface="Times New Roman"/>
                          <a:ea typeface="Calibri"/>
                          <a:cs typeface="Times New Roman"/>
                        </a:rPr>
                        <a:t> </a:t>
                      </a:r>
                      <a:endParaRPr lang="en-US" sz="2000" kern="800">
                        <a:effectLst/>
                        <a:latin typeface="Cambria"/>
                        <a:ea typeface="Calibri"/>
                        <a:cs typeface="Times New Roman"/>
                      </a:endParaRPr>
                    </a:p>
                  </a:txBody>
                  <a:tcPr marL="68580" marR="68580" marT="0" marB="0">
                    <a:lnL>
                      <a:noFill/>
                    </a:lnL>
                    <a:lnR>
                      <a:noFill/>
                    </a:lnR>
                    <a:lnT>
                      <a:noFill/>
                    </a:lnT>
                    <a:lnB>
                      <a:noFill/>
                    </a:lnB>
                  </a:tcPr>
                </a:tc>
                <a:tc>
                  <a:txBody>
                    <a:bodyPr/>
                    <a:lstStyle/>
                    <a:p>
                      <a:pPr marL="0" marR="0" algn="r">
                        <a:lnSpc>
                          <a:spcPct val="115000"/>
                        </a:lnSpc>
                        <a:spcBef>
                          <a:spcPts val="0"/>
                        </a:spcBef>
                        <a:spcAft>
                          <a:spcPts val="0"/>
                        </a:spcAft>
                      </a:pPr>
                      <a:r>
                        <a:rPr lang="en-US" sz="2000" kern="100">
                          <a:effectLst/>
                          <a:latin typeface="Times New Roman"/>
                          <a:ea typeface="Calibri"/>
                          <a:cs typeface="Times New Roman"/>
                        </a:rPr>
                        <a:t> </a:t>
                      </a:r>
                      <a:endParaRPr lang="en-US" sz="2000" kern="800">
                        <a:effectLst/>
                        <a:latin typeface="Cambria"/>
                        <a:ea typeface="Calibri"/>
                        <a:cs typeface="Times New Roman"/>
                      </a:endParaRPr>
                    </a:p>
                  </a:txBody>
                  <a:tcPr marL="68580" marR="68580"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nSpc>
                          <a:spcPct val="115000"/>
                        </a:lnSpc>
                        <a:spcBef>
                          <a:spcPts val="0"/>
                        </a:spcBef>
                        <a:spcAft>
                          <a:spcPts val="0"/>
                        </a:spcAft>
                      </a:pPr>
                      <a:r>
                        <a:rPr lang="en-US" sz="2000" kern="100">
                          <a:effectLst/>
                          <a:latin typeface="Times New Roman"/>
                          <a:ea typeface="Calibri"/>
                          <a:cs typeface="Times New Roman"/>
                        </a:rPr>
                        <a:t> </a:t>
                      </a:r>
                      <a:endParaRPr lang="en-US" sz="2000" kern="800">
                        <a:effectLst/>
                        <a:latin typeface="Cambria"/>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r">
                        <a:lnSpc>
                          <a:spcPct val="115000"/>
                        </a:lnSpc>
                        <a:spcBef>
                          <a:spcPts val="0"/>
                        </a:spcBef>
                        <a:spcAft>
                          <a:spcPts val="0"/>
                        </a:spcAft>
                      </a:pPr>
                      <a:r>
                        <a:rPr lang="en-US" sz="2000" kern="100">
                          <a:effectLst/>
                          <a:latin typeface="Times New Roman"/>
                          <a:ea typeface="Calibri"/>
                          <a:cs typeface="Times New Roman"/>
                        </a:rPr>
                        <a:t> </a:t>
                      </a:r>
                      <a:endParaRPr lang="en-US" sz="2000" kern="800">
                        <a:effectLst/>
                        <a:latin typeface="Cambria"/>
                        <a:ea typeface="Calibri"/>
                        <a:cs typeface="Times New Roman"/>
                      </a:endParaRPr>
                    </a:p>
                  </a:txBody>
                  <a:tcPr marL="68580" marR="68580" marT="0" marB="0">
                    <a:lnL>
                      <a:noFill/>
                    </a:lnL>
                    <a:lnR>
                      <a:noFill/>
                    </a:lnR>
                    <a:lnT>
                      <a:noFill/>
                    </a:lnT>
                    <a:lnB>
                      <a:noFill/>
                    </a:lnB>
                  </a:tcPr>
                </a:tc>
              </a:tr>
              <a:tr h="326571">
                <a:tc>
                  <a:txBody>
                    <a:bodyPr/>
                    <a:lstStyle/>
                    <a:p>
                      <a:pPr marL="0" marR="0">
                        <a:lnSpc>
                          <a:spcPct val="115000"/>
                        </a:lnSpc>
                        <a:spcBef>
                          <a:spcPts val="0"/>
                        </a:spcBef>
                        <a:spcAft>
                          <a:spcPts val="0"/>
                        </a:spcAft>
                      </a:pPr>
                      <a:r>
                        <a:rPr lang="en-US" sz="2000" kern="100">
                          <a:effectLst/>
                          <a:latin typeface="Times New Roman"/>
                          <a:ea typeface="Calibri"/>
                          <a:cs typeface="Times New Roman"/>
                        </a:rPr>
                        <a:t> </a:t>
                      </a:r>
                      <a:endParaRPr lang="en-US" sz="2000" kern="800">
                        <a:effectLst/>
                        <a:latin typeface="Cambria"/>
                        <a:ea typeface="Calibri"/>
                        <a:cs typeface="Times New Roman"/>
                      </a:endParaRPr>
                    </a:p>
                  </a:txBody>
                  <a:tcPr marL="68580" marR="68580" marT="0" marB="0">
                    <a:lnL>
                      <a:noFill/>
                    </a:lnL>
                    <a:lnR>
                      <a:noFill/>
                    </a:lnR>
                    <a:lnT>
                      <a:noFill/>
                    </a:lnT>
                    <a:lnB>
                      <a:noFill/>
                    </a:lnB>
                  </a:tcPr>
                </a:tc>
                <a:tc>
                  <a:txBody>
                    <a:bodyPr/>
                    <a:lstStyle/>
                    <a:p>
                      <a:pPr marL="0" marR="0" algn="r">
                        <a:lnSpc>
                          <a:spcPct val="115000"/>
                        </a:lnSpc>
                        <a:spcBef>
                          <a:spcPts val="0"/>
                        </a:spcBef>
                        <a:spcAft>
                          <a:spcPts val="0"/>
                        </a:spcAft>
                      </a:pPr>
                      <a:r>
                        <a:rPr lang="en-US" sz="2000" kern="100" dirty="0" smtClean="0">
                          <a:solidFill>
                            <a:srgbClr val="FF0000"/>
                          </a:solidFill>
                          <a:effectLst/>
                          <a:latin typeface="Times New Roman"/>
                          <a:ea typeface="Calibri"/>
                          <a:cs typeface="Times New Roman"/>
                        </a:rPr>
                        <a:t>22,830,703</a:t>
                      </a:r>
                      <a:endParaRPr lang="en-US" sz="2000" kern="800" dirty="0">
                        <a:solidFill>
                          <a:srgbClr val="FF0000"/>
                        </a:solidFill>
                        <a:effectLst/>
                        <a:latin typeface="Cambria"/>
                        <a:ea typeface="Calibri"/>
                        <a:cs typeface="Times New Roman"/>
                      </a:endParaRPr>
                    </a:p>
                  </a:txBody>
                  <a:tcPr marL="68580" marR="68580"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nSpc>
                          <a:spcPct val="115000"/>
                        </a:lnSpc>
                        <a:spcBef>
                          <a:spcPts val="0"/>
                        </a:spcBef>
                        <a:spcAft>
                          <a:spcPts val="0"/>
                        </a:spcAft>
                      </a:pPr>
                      <a:r>
                        <a:rPr lang="en-US" sz="2000" kern="100">
                          <a:effectLst/>
                          <a:latin typeface="Times New Roman"/>
                          <a:ea typeface="Calibri"/>
                          <a:cs typeface="Times New Roman"/>
                        </a:rPr>
                        <a:t> </a:t>
                      </a:r>
                      <a:endParaRPr lang="en-US" sz="2000" kern="800">
                        <a:effectLst/>
                        <a:latin typeface="Cambria"/>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r">
                        <a:lnSpc>
                          <a:spcPct val="115000"/>
                        </a:lnSpc>
                        <a:spcBef>
                          <a:spcPts val="0"/>
                        </a:spcBef>
                        <a:spcAft>
                          <a:spcPts val="0"/>
                        </a:spcAft>
                      </a:pPr>
                      <a:r>
                        <a:rPr lang="en-US" sz="2000" kern="100" dirty="0" smtClean="0">
                          <a:solidFill>
                            <a:srgbClr val="FF0000"/>
                          </a:solidFill>
                          <a:effectLst/>
                          <a:latin typeface="Times New Roman"/>
                          <a:ea typeface="Calibri"/>
                          <a:cs typeface="Times New Roman"/>
                        </a:rPr>
                        <a:t>22,830,703</a:t>
                      </a:r>
                      <a:endParaRPr lang="en-US" sz="2000" kern="800" dirty="0">
                        <a:solidFill>
                          <a:srgbClr val="FF0000"/>
                        </a:solidFill>
                        <a:effectLst/>
                        <a:latin typeface="Cambria"/>
                        <a:ea typeface="Calibri"/>
                        <a:cs typeface="Times New Roman"/>
                      </a:endParaRPr>
                    </a:p>
                  </a:txBody>
                  <a:tcPr marL="68580" marR="68580" marT="0" marB="0">
                    <a:lnL>
                      <a:noFill/>
                    </a:lnL>
                    <a:lnR>
                      <a:noFill/>
                    </a:lnR>
                    <a:lnT>
                      <a:noFill/>
                    </a:lnT>
                    <a:lnB>
                      <a:noFill/>
                    </a:lnB>
                  </a:tcPr>
                </a:tc>
              </a:tr>
            </a:tbl>
          </a:graphicData>
        </a:graphic>
      </p:graphicFrame>
    </p:spTree>
    <p:extLst>
      <p:ext uri="{BB962C8B-B14F-4D97-AF65-F5344CB8AC3E}">
        <p14:creationId xmlns:p14="http://schemas.microsoft.com/office/powerpoint/2010/main" val="291654750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itchFamily="18" charset="0"/>
                <a:cs typeface="Times New Roman" pitchFamily="18" charset="0"/>
              </a:rPr>
              <a:t>Policy </a:t>
            </a:r>
            <a:r>
              <a:rPr lang="en-US" dirty="0" smtClean="0">
                <a:latin typeface="Times New Roman" pitchFamily="18" charset="0"/>
                <a:cs typeface="Times New Roman" pitchFamily="18" charset="0"/>
              </a:rPr>
              <a:t>Insolvency</a:t>
            </a:r>
            <a:endParaRPr lang="en-US" dirty="0">
              <a:latin typeface="Times New Roman" pitchFamily="18" charset="0"/>
              <a:cs typeface="Times New Roman" pitchFamily="18" charset="0"/>
            </a:endParaRPr>
          </a:p>
        </p:txBody>
      </p:sp>
      <p:sp>
        <p:nvSpPr>
          <p:cNvPr id="3" name="Content Placeholder 2"/>
          <p:cNvSpPr>
            <a:spLocks noGrp="1"/>
          </p:cNvSpPr>
          <p:nvPr>
            <p:ph idx="1"/>
          </p:nvPr>
        </p:nvSpPr>
        <p:spPr/>
        <p:txBody>
          <a:bodyPr anchor="t"/>
          <a:lstStyle/>
          <a:p>
            <a:pPr marL="0" indent="0">
              <a:lnSpc>
                <a:spcPct val="200000"/>
              </a:lnSpc>
              <a:buNone/>
            </a:pPr>
            <a:r>
              <a:rPr lang="en-US" dirty="0" smtClean="0">
                <a:latin typeface="Times New Roman" pitchFamily="18" charset="0"/>
                <a:cs typeface="Times New Roman" pitchFamily="18" charset="0"/>
              </a:rPr>
              <a:t>Could a large amount of </a:t>
            </a:r>
            <a:r>
              <a:rPr lang="en-US" dirty="0" err="1" smtClean="0">
                <a:latin typeface="Times New Roman" pitchFamily="18" charset="0"/>
                <a:cs typeface="Times New Roman" pitchFamily="18" charset="0"/>
              </a:rPr>
              <a:t>unbacked</a:t>
            </a:r>
            <a:r>
              <a:rPr lang="en-US"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bank florins </a:t>
            </a:r>
            <a:r>
              <a:rPr lang="en-US" dirty="0" smtClean="0">
                <a:latin typeface="Times New Roman" pitchFamily="18" charset="0"/>
                <a:cs typeface="Times New Roman" pitchFamily="18" charset="0"/>
              </a:rPr>
              <a:t>threaten </a:t>
            </a:r>
            <a:r>
              <a:rPr lang="en-US" dirty="0" smtClean="0">
                <a:latin typeface="Times New Roman" pitchFamily="18" charset="0"/>
                <a:cs typeface="Times New Roman" pitchFamily="18" charset="0"/>
              </a:rPr>
              <a:t>the goal of </a:t>
            </a:r>
            <a:r>
              <a:rPr lang="en-US" dirty="0" err="1" smtClean="0">
                <a:latin typeface="Times New Roman" pitchFamily="18" charset="0"/>
                <a:cs typeface="Times New Roman" pitchFamily="18" charset="0"/>
              </a:rPr>
              <a:t>agio</a:t>
            </a:r>
            <a:r>
              <a:rPr lang="en-US" dirty="0" smtClean="0">
                <a:latin typeface="Times New Roman" pitchFamily="18" charset="0"/>
                <a:cs typeface="Times New Roman" pitchFamily="18" charset="0"/>
              </a:rPr>
              <a:t> stability?  </a:t>
            </a:r>
            <a:endParaRPr lang="en-US" dirty="0" smtClean="0">
              <a:latin typeface="Times New Roman" pitchFamily="18" charset="0"/>
              <a:cs typeface="Times New Roman" pitchFamily="18" charset="0"/>
            </a:endParaRPr>
          </a:p>
        </p:txBody>
      </p:sp>
    </p:spTree>
    <p:extLst>
      <p:ext uri="{BB962C8B-B14F-4D97-AF65-F5344CB8AC3E}">
        <p14:creationId xmlns:p14="http://schemas.microsoft.com/office/powerpoint/2010/main" val="288851181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latin typeface="Times New Roman" pitchFamily="18" charset="0"/>
                <a:cs typeface="Times New Roman" pitchFamily="18" charset="0"/>
              </a:rPr>
              <a:t>Methodology</a:t>
            </a:r>
            <a:endParaRPr lang="en-US" dirty="0">
              <a:latin typeface="Times New Roman" pitchFamily="18" charset="0"/>
              <a:cs typeface="Times New Roman" pitchFamily="18" charset="0"/>
            </a:endParaRPr>
          </a:p>
        </p:txBody>
      </p:sp>
      <p:sp>
        <p:nvSpPr>
          <p:cNvPr id="3" name="Content Placeholder 2"/>
          <p:cNvSpPr>
            <a:spLocks noGrp="1"/>
          </p:cNvSpPr>
          <p:nvPr>
            <p:ph idx="1"/>
          </p:nvPr>
        </p:nvSpPr>
        <p:spPr/>
        <p:txBody>
          <a:bodyPr anchor="ctr">
            <a:normAutofit/>
          </a:bodyPr>
          <a:lstStyle/>
          <a:p>
            <a:pPr marL="0" indent="0">
              <a:buNone/>
            </a:pPr>
            <a:r>
              <a:rPr lang="en-US" dirty="0" smtClean="0">
                <a:latin typeface="Times New Roman" pitchFamily="18" charset="0"/>
                <a:cs typeface="Times New Roman" pitchFamily="18" charset="0"/>
              </a:rPr>
              <a:t>We generalize negative central bank capital into two states: potentially recoverable through internal means, or not so.  </a:t>
            </a:r>
          </a:p>
          <a:p>
            <a:pPr marL="0" indent="0">
              <a:buNone/>
            </a:pPr>
            <a:endParaRPr lang="en-US" dirty="0" smtClean="0">
              <a:latin typeface="Times New Roman" pitchFamily="18" charset="0"/>
              <a:cs typeface="Times New Roman" pitchFamily="18" charset="0"/>
            </a:endParaRPr>
          </a:p>
          <a:p>
            <a:pPr marL="0" indent="0">
              <a:buNone/>
            </a:pPr>
            <a:r>
              <a:rPr lang="en-US" dirty="0" smtClean="0">
                <a:latin typeface="Times New Roman" pitchFamily="18" charset="0"/>
                <a:cs typeface="Times New Roman" pitchFamily="18" charset="0"/>
              </a:rPr>
              <a:t>We reconstruct the balance sheet of the Bank of Amsterdam in the 1780s to see how, and when, the Bank lost its potential to recover and lost the credibility of its price stability goal.    </a:t>
            </a:r>
          </a:p>
          <a:p>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198103449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latin typeface="Times New Roman" pitchFamily="18" charset="0"/>
                <a:cs typeface="Times New Roman" pitchFamily="18" charset="0"/>
              </a:rPr>
              <a:t>Table 3. Negative capital</a:t>
            </a:r>
            <a:endParaRPr lang="en-US" dirty="0">
              <a:latin typeface="Times New Roman" pitchFamily="18" charset="0"/>
              <a:cs typeface="Times New Roman" pitchFamily="18"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209725164"/>
              </p:ext>
            </p:extLst>
          </p:nvPr>
        </p:nvGraphicFramePr>
        <p:xfrm>
          <a:off x="457200" y="1219200"/>
          <a:ext cx="8305800" cy="5364480"/>
        </p:xfrm>
        <a:graphic>
          <a:graphicData uri="http://schemas.openxmlformats.org/drawingml/2006/table">
            <a:tbl>
              <a:tblPr/>
              <a:tblGrid>
                <a:gridCol w="1295400"/>
                <a:gridCol w="2336800"/>
                <a:gridCol w="2336800"/>
                <a:gridCol w="2336800"/>
              </a:tblGrid>
              <a:tr h="288206">
                <a:tc>
                  <a:txBody>
                    <a:bodyPr/>
                    <a:lstStyle/>
                    <a:p>
                      <a:pPr algn="ctr" fontAlgn="b"/>
                      <a:r>
                        <a:rPr lang="en-US" sz="2200" b="0" i="0" u="none" strike="noStrike" dirty="0">
                          <a:solidFill>
                            <a:srgbClr val="000000"/>
                          </a:solidFill>
                          <a:effectLst/>
                          <a:latin typeface="Times New Roman" pitchFamily="18" charset="0"/>
                          <a:cs typeface="Times New Roman" pitchFamily="18" charset="0"/>
                        </a:rPr>
                        <a:t>January </a:t>
                      </a:r>
                    </a:p>
                  </a:txBody>
                  <a:tcPr marL="0" marR="0" marT="0" marB="0" anchor="b">
                    <a:lnL>
                      <a:noFill/>
                    </a:lnL>
                    <a:lnR>
                      <a:noFill/>
                    </a:lnR>
                    <a:lnT>
                      <a:noFill/>
                    </a:lnT>
                    <a:lnB>
                      <a:noFill/>
                    </a:lnB>
                  </a:tcPr>
                </a:tc>
                <a:tc>
                  <a:txBody>
                    <a:bodyPr/>
                    <a:lstStyle/>
                    <a:p>
                      <a:pPr algn="ctr" fontAlgn="b"/>
                      <a:r>
                        <a:rPr lang="en-US" sz="2200" b="0" i="0" u="none" strike="noStrike" dirty="0">
                          <a:solidFill>
                            <a:srgbClr val="000000"/>
                          </a:solidFill>
                          <a:effectLst/>
                          <a:latin typeface="Times New Roman" pitchFamily="18" charset="0"/>
                          <a:cs typeface="Times New Roman" pitchFamily="18" charset="0"/>
                        </a:rPr>
                        <a:t>Total Assets</a:t>
                      </a:r>
                    </a:p>
                  </a:txBody>
                  <a:tcPr marL="0" marR="0" marT="0" marB="0" anchor="b">
                    <a:lnL>
                      <a:noFill/>
                    </a:lnL>
                    <a:lnR>
                      <a:noFill/>
                    </a:lnR>
                    <a:lnT>
                      <a:noFill/>
                    </a:lnT>
                    <a:lnB>
                      <a:noFill/>
                    </a:lnB>
                  </a:tcPr>
                </a:tc>
                <a:tc>
                  <a:txBody>
                    <a:bodyPr/>
                    <a:lstStyle/>
                    <a:p>
                      <a:pPr algn="ctr" fontAlgn="b"/>
                      <a:r>
                        <a:rPr lang="en-US" sz="2200" b="0" i="0" u="none" strike="noStrike" dirty="0" smtClean="0">
                          <a:solidFill>
                            <a:srgbClr val="000000"/>
                          </a:solidFill>
                          <a:effectLst/>
                          <a:latin typeface="Times New Roman" pitchFamily="18" charset="0"/>
                          <a:cs typeface="Times New Roman" pitchFamily="18" charset="0"/>
                        </a:rPr>
                        <a:t>Capital without</a:t>
                      </a:r>
                      <a:r>
                        <a:rPr lang="en-US" sz="2200" b="0" i="0" u="none" strike="noStrike" baseline="0" dirty="0" smtClean="0">
                          <a:solidFill>
                            <a:srgbClr val="000000"/>
                          </a:solidFill>
                          <a:effectLst/>
                          <a:latin typeface="Times New Roman" pitchFamily="18" charset="0"/>
                          <a:cs typeface="Times New Roman" pitchFamily="18" charset="0"/>
                        </a:rPr>
                        <a:t> </a:t>
                      </a:r>
                    </a:p>
                    <a:p>
                      <a:pPr algn="ctr" fontAlgn="b"/>
                      <a:r>
                        <a:rPr lang="en-US" sz="2200" b="0" i="0" u="none" strike="noStrike" dirty="0" smtClean="0">
                          <a:solidFill>
                            <a:srgbClr val="000000"/>
                          </a:solidFill>
                          <a:effectLst/>
                          <a:latin typeface="Times New Roman" pitchFamily="18" charset="0"/>
                          <a:cs typeface="Times New Roman" pitchFamily="18" charset="0"/>
                        </a:rPr>
                        <a:t>City Loans</a:t>
                      </a:r>
                      <a:endParaRPr lang="en-US" sz="2200" b="0" i="0" u="none" strike="noStrike" dirty="0">
                        <a:solidFill>
                          <a:srgbClr val="000000"/>
                        </a:solidFill>
                        <a:effectLst/>
                        <a:latin typeface="Times New Roman" pitchFamily="18" charset="0"/>
                        <a:cs typeface="Times New Roman" pitchFamily="18" charset="0"/>
                      </a:endParaRPr>
                    </a:p>
                  </a:txBody>
                  <a:tcPr marL="0" marR="0" marT="0" marB="0" anchor="b">
                    <a:lnL>
                      <a:noFill/>
                    </a:lnL>
                    <a:lnR>
                      <a:noFill/>
                    </a:lnR>
                    <a:lnT w="6350" cap="flat" cmpd="sng" algn="ctr">
                      <a:noFill/>
                      <a:prstDash val="solid"/>
                      <a:round/>
                      <a:headEnd type="none" w="med" len="med"/>
                      <a:tailEnd type="none" w="med" len="med"/>
                    </a:lnT>
                    <a:lnB>
                      <a:noFill/>
                    </a:lnB>
                  </a:tcPr>
                </a:tc>
                <a:tc>
                  <a:txBody>
                    <a:bodyPr/>
                    <a:lstStyle/>
                    <a:p>
                      <a:pPr algn="ctr" fontAlgn="b"/>
                      <a:r>
                        <a:rPr lang="en-US" sz="2200" b="0" i="0" u="none" strike="noStrike" dirty="0" smtClean="0">
                          <a:solidFill>
                            <a:srgbClr val="000000"/>
                          </a:solidFill>
                          <a:effectLst/>
                          <a:latin typeface="Times New Roman" pitchFamily="18" charset="0"/>
                          <a:cs typeface="Times New Roman" pitchFamily="18" charset="0"/>
                        </a:rPr>
                        <a:t>Capital</a:t>
                      </a:r>
                      <a:r>
                        <a:rPr lang="en-US" sz="2200" b="0" i="0" u="none" strike="noStrike" baseline="0" dirty="0" smtClean="0">
                          <a:solidFill>
                            <a:srgbClr val="000000"/>
                          </a:solidFill>
                          <a:effectLst/>
                          <a:latin typeface="Times New Roman" pitchFamily="18" charset="0"/>
                          <a:cs typeface="Times New Roman" pitchFamily="18" charset="0"/>
                        </a:rPr>
                        <a:t> without </a:t>
                      </a:r>
                    </a:p>
                    <a:p>
                      <a:pPr algn="ctr" fontAlgn="b"/>
                      <a:r>
                        <a:rPr lang="en-US" sz="2200" b="0" i="0" u="none" strike="noStrike" dirty="0" smtClean="0">
                          <a:solidFill>
                            <a:srgbClr val="000000"/>
                          </a:solidFill>
                          <a:effectLst/>
                          <a:latin typeface="Times New Roman" pitchFamily="18" charset="0"/>
                          <a:cs typeface="Times New Roman" pitchFamily="18" charset="0"/>
                        </a:rPr>
                        <a:t>City</a:t>
                      </a:r>
                      <a:r>
                        <a:rPr lang="en-US" sz="2200" b="0" i="0" u="none" strike="noStrike" baseline="0" dirty="0" smtClean="0">
                          <a:solidFill>
                            <a:srgbClr val="000000"/>
                          </a:solidFill>
                          <a:effectLst/>
                          <a:latin typeface="Times New Roman" pitchFamily="18" charset="0"/>
                          <a:cs typeface="Times New Roman" pitchFamily="18" charset="0"/>
                        </a:rPr>
                        <a:t> </a:t>
                      </a:r>
                      <a:r>
                        <a:rPr lang="en-US" sz="2200" b="0" i="0" u="none" strike="noStrike" dirty="0" smtClean="0">
                          <a:solidFill>
                            <a:srgbClr val="000000"/>
                          </a:solidFill>
                          <a:effectLst/>
                          <a:latin typeface="Times New Roman" pitchFamily="18" charset="0"/>
                          <a:cs typeface="Times New Roman" pitchFamily="18" charset="0"/>
                        </a:rPr>
                        <a:t>and East India</a:t>
                      </a:r>
                      <a:r>
                        <a:rPr lang="en-US" sz="2200" b="0" i="0" u="none" strike="noStrike" baseline="0" dirty="0" smtClean="0">
                          <a:solidFill>
                            <a:srgbClr val="000000"/>
                          </a:solidFill>
                          <a:effectLst/>
                          <a:latin typeface="Times New Roman" pitchFamily="18" charset="0"/>
                          <a:cs typeface="Times New Roman" pitchFamily="18" charset="0"/>
                        </a:rPr>
                        <a:t> </a:t>
                      </a:r>
                      <a:r>
                        <a:rPr lang="en-US" sz="2200" b="0" i="0" u="none" strike="noStrike" dirty="0" smtClean="0">
                          <a:solidFill>
                            <a:srgbClr val="000000"/>
                          </a:solidFill>
                          <a:effectLst/>
                          <a:latin typeface="Times New Roman" pitchFamily="18" charset="0"/>
                          <a:cs typeface="Times New Roman" pitchFamily="18" charset="0"/>
                        </a:rPr>
                        <a:t>Loans</a:t>
                      </a:r>
                      <a:endParaRPr lang="en-US" sz="2200" b="0" i="0" u="none" strike="noStrike" dirty="0">
                        <a:solidFill>
                          <a:srgbClr val="000000"/>
                        </a:solidFill>
                        <a:effectLst/>
                        <a:latin typeface="Times New Roman" pitchFamily="18" charset="0"/>
                        <a:cs typeface="Times New Roman" pitchFamily="18" charset="0"/>
                      </a:endParaRPr>
                    </a:p>
                  </a:txBody>
                  <a:tcPr marL="0" marR="0" marT="0" marB="0" anchor="b">
                    <a:lnL>
                      <a:noFill/>
                    </a:lnL>
                    <a:lnR>
                      <a:noFill/>
                    </a:lnR>
                    <a:lnT w="6350" cap="flat" cmpd="sng" algn="ctr">
                      <a:noFill/>
                      <a:prstDash val="solid"/>
                      <a:round/>
                      <a:headEnd type="none" w="med" len="med"/>
                      <a:tailEnd type="none" w="med" len="med"/>
                    </a:lnT>
                    <a:lnB>
                      <a:noFill/>
                    </a:lnB>
                  </a:tcPr>
                </a:tc>
              </a:tr>
              <a:tr h="288206">
                <a:tc>
                  <a:txBody>
                    <a:bodyPr/>
                    <a:lstStyle/>
                    <a:p>
                      <a:pPr algn="ctr" fontAlgn="b"/>
                      <a:r>
                        <a:rPr lang="en-US" sz="2200" b="1" i="0" u="none" strike="noStrike" dirty="0">
                          <a:solidFill>
                            <a:srgbClr val="000000"/>
                          </a:solidFill>
                          <a:effectLst/>
                          <a:latin typeface="Times New Roman" pitchFamily="18" charset="0"/>
                          <a:cs typeface="Times New Roman" pitchFamily="18" charset="0"/>
                        </a:rPr>
                        <a:t>1777</a:t>
                      </a:r>
                    </a:p>
                  </a:txBody>
                  <a:tcPr marL="0" marR="0" marT="0" marB="0" anchor="b">
                    <a:lnL>
                      <a:noFill/>
                    </a:lnL>
                    <a:lnR>
                      <a:noFill/>
                    </a:lnR>
                    <a:lnT>
                      <a:noFill/>
                    </a:lnT>
                    <a:lnB>
                      <a:noFill/>
                    </a:lnB>
                  </a:tcPr>
                </a:tc>
                <a:tc>
                  <a:txBody>
                    <a:bodyPr/>
                    <a:lstStyle/>
                    <a:p>
                      <a:pPr algn="ctr" fontAlgn="b"/>
                      <a:r>
                        <a:rPr lang="en-US" sz="2200" b="0" i="0" u="none" strike="noStrike" dirty="0">
                          <a:solidFill>
                            <a:srgbClr val="000000"/>
                          </a:solidFill>
                          <a:effectLst/>
                          <a:latin typeface="Times New Roman" pitchFamily="18" charset="0"/>
                          <a:cs typeface="Times New Roman" pitchFamily="18" charset="0"/>
                        </a:rPr>
                        <a:t>19,940,762</a:t>
                      </a:r>
                    </a:p>
                  </a:txBody>
                  <a:tcPr marL="0" marR="0" marT="0" marB="0" anchor="b">
                    <a:lnL>
                      <a:noFill/>
                    </a:lnL>
                    <a:lnR>
                      <a:noFill/>
                    </a:lnR>
                    <a:lnT>
                      <a:noFill/>
                    </a:lnT>
                    <a:lnB>
                      <a:noFill/>
                    </a:lnB>
                  </a:tcPr>
                </a:tc>
                <a:tc>
                  <a:txBody>
                    <a:bodyPr/>
                    <a:lstStyle/>
                    <a:p>
                      <a:pPr algn="ctr" fontAlgn="b"/>
                      <a:r>
                        <a:rPr lang="en-US" sz="2200" b="0" i="0" u="none" strike="noStrike" dirty="0">
                          <a:solidFill>
                            <a:srgbClr val="000000"/>
                          </a:solidFill>
                          <a:effectLst/>
                          <a:latin typeface="Times New Roman" pitchFamily="18" charset="0"/>
                          <a:cs typeface="Times New Roman" pitchFamily="18" charset="0"/>
                        </a:rPr>
                        <a:t>-422,304</a:t>
                      </a:r>
                    </a:p>
                  </a:txBody>
                  <a:tcPr marL="0" marR="0" marT="0" marB="0" anchor="b">
                    <a:lnL>
                      <a:noFill/>
                    </a:lnL>
                    <a:lnR>
                      <a:noFill/>
                    </a:lnR>
                    <a:lnT>
                      <a:noFill/>
                    </a:lnT>
                    <a:lnB>
                      <a:noFill/>
                    </a:lnB>
                  </a:tcPr>
                </a:tc>
                <a:tc>
                  <a:txBody>
                    <a:bodyPr/>
                    <a:lstStyle/>
                    <a:p>
                      <a:pPr algn="ctr" fontAlgn="b"/>
                      <a:endParaRPr lang="en-US" sz="2200" b="0" i="0" u="none" strike="noStrike" dirty="0">
                        <a:solidFill>
                          <a:srgbClr val="000000"/>
                        </a:solidFill>
                        <a:effectLst/>
                        <a:latin typeface="Times New Roman" pitchFamily="18" charset="0"/>
                        <a:cs typeface="Times New Roman" pitchFamily="18" charset="0"/>
                      </a:endParaRPr>
                    </a:p>
                  </a:txBody>
                  <a:tcPr marL="0" marR="0" marT="0" marB="0" anchor="b">
                    <a:lnL>
                      <a:noFill/>
                    </a:lnL>
                    <a:lnR>
                      <a:noFill/>
                    </a:lnR>
                    <a:lnT>
                      <a:noFill/>
                    </a:lnT>
                    <a:lnB>
                      <a:noFill/>
                    </a:lnB>
                  </a:tcPr>
                </a:tc>
              </a:tr>
              <a:tr h="288206">
                <a:tc>
                  <a:txBody>
                    <a:bodyPr/>
                    <a:lstStyle/>
                    <a:p>
                      <a:pPr algn="ctr" fontAlgn="b"/>
                      <a:r>
                        <a:rPr lang="en-US" sz="2200" b="1" i="0" u="none" strike="noStrike" dirty="0">
                          <a:solidFill>
                            <a:srgbClr val="000000"/>
                          </a:solidFill>
                          <a:effectLst/>
                          <a:latin typeface="Times New Roman" pitchFamily="18" charset="0"/>
                          <a:cs typeface="Times New Roman" pitchFamily="18" charset="0"/>
                        </a:rPr>
                        <a:t>1778</a:t>
                      </a:r>
                    </a:p>
                  </a:txBody>
                  <a:tcPr marL="0" marR="0" marT="0" marB="0" anchor="b">
                    <a:lnL>
                      <a:noFill/>
                    </a:lnL>
                    <a:lnR>
                      <a:noFill/>
                    </a:lnR>
                    <a:lnT>
                      <a:noFill/>
                    </a:lnT>
                    <a:lnB>
                      <a:noFill/>
                    </a:lnB>
                  </a:tcPr>
                </a:tc>
                <a:tc>
                  <a:txBody>
                    <a:bodyPr/>
                    <a:lstStyle/>
                    <a:p>
                      <a:pPr algn="ctr" fontAlgn="b"/>
                      <a:r>
                        <a:rPr lang="en-US" sz="2200" b="0" i="0" u="none" strike="noStrike" dirty="0">
                          <a:solidFill>
                            <a:srgbClr val="000000"/>
                          </a:solidFill>
                          <a:effectLst/>
                          <a:latin typeface="Times New Roman" pitchFamily="18" charset="0"/>
                          <a:cs typeface="Times New Roman" pitchFamily="18" charset="0"/>
                        </a:rPr>
                        <a:t>20,471,697</a:t>
                      </a:r>
                    </a:p>
                  </a:txBody>
                  <a:tcPr marL="0" marR="0" marT="0" marB="0" anchor="b">
                    <a:lnL>
                      <a:noFill/>
                    </a:lnL>
                    <a:lnR>
                      <a:noFill/>
                    </a:lnR>
                    <a:lnT>
                      <a:noFill/>
                    </a:lnT>
                    <a:lnB>
                      <a:noFill/>
                    </a:lnB>
                  </a:tcPr>
                </a:tc>
                <a:tc>
                  <a:txBody>
                    <a:bodyPr/>
                    <a:lstStyle/>
                    <a:p>
                      <a:pPr algn="ctr" fontAlgn="b"/>
                      <a:r>
                        <a:rPr lang="en-US" sz="2200" b="0" i="0" u="none" strike="noStrike" dirty="0">
                          <a:solidFill>
                            <a:srgbClr val="000000"/>
                          </a:solidFill>
                          <a:effectLst/>
                          <a:latin typeface="Times New Roman" pitchFamily="18" charset="0"/>
                          <a:cs typeface="Times New Roman" pitchFamily="18" charset="0"/>
                        </a:rPr>
                        <a:t>-365,263</a:t>
                      </a:r>
                    </a:p>
                  </a:txBody>
                  <a:tcPr marL="0" marR="0" marT="0" marB="0" anchor="b">
                    <a:lnL>
                      <a:noFill/>
                    </a:lnL>
                    <a:lnR>
                      <a:noFill/>
                    </a:lnR>
                    <a:lnT>
                      <a:noFill/>
                    </a:lnT>
                    <a:lnB>
                      <a:noFill/>
                    </a:lnB>
                  </a:tcPr>
                </a:tc>
                <a:tc>
                  <a:txBody>
                    <a:bodyPr/>
                    <a:lstStyle/>
                    <a:p>
                      <a:pPr algn="ctr" fontAlgn="b"/>
                      <a:endParaRPr lang="en-US" sz="2200" b="0" i="0" u="none" strike="noStrike">
                        <a:solidFill>
                          <a:srgbClr val="000000"/>
                        </a:solidFill>
                        <a:effectLst/>
                        <a:latin typeface="Times New Roman" pitchFamily="18" charset="0"/>
                        <a:cs typeface="Times New Roman" pitchFamily="18" charset="0"/>
                      </a:endParaRPr>
                    </a:p>
                  </a:txBody>
                  <a:tcPr marL="0" marR="0" marT="0" marB="0" anchor="b">
                    <a:lnL>
                      <a:noFill/>
                    </a:lnL>
                    <a:lnR>
                      <a:noFill/>
                    </a:lnR>
                    <a:lnT>
                      <a:noFill/>
                    </a:lnT>
                    <a:lnB>
                      <a:noFill/>
                    </a:lnB>
                  </a:tcPr>
                </a:tc>
              </a:tr>
              <a:tr h="288206">
                <a:tc>
                  <a:txBody>
                    <a:bodyPr/>
                    <a:lstStyle/>
                    <a:p>
                      <a:pPr algn="ctr" fontAlgn="b"/>
                      <a:r>
                        <a:rPr lang="en-US" sz="2200" b="1" i="0" u="none" strike="noStrike" dirty="0">
                          <a:solidFill>
                            <a:srgbClr val="000000"/>
                          </a:solidFill>
                          <a:effectLst/>
                          <a:latin typeface="Times New Roman" pitchFamily="18" charset="0"/>
                          <a:cs typeface="Times New Roman" pitchFamily="18" charset="0"/>
                        </a:rPr>
                        <a:t>1779</a:t>
                      </a:r>
                    </a:p>
                  </a:txBody>
                  <a:tcPr marL="0" marR="0" marT="0" marB="0" anchor="b">
                    <a:lnL>
                      <a:noFill/>
                    </a:lnL>
                    <a:lnR>
                      <a:noFill/>
                    </a:lnR>
                    <a:lnT>
                      <a:noFill/>
                    </a:lnT>
                    <a:lnB>
                      <a:noFill/>
                    </a:lnB>
                  </a:tcPr>
                </a:tc>
                <a:tc>
                  <a:txBody>
                    <a:bodyPr/>
                    <a:lstStyle/>
                    <a:p>
                      <a:pPr algn="ctr" fontAlgn="b"/>
                      <a:r>
                        <a:rPr lang="en-US" sz="2200" b="0" i="0" u="none" strike="noStrike" dirty="0">
                          <a:solidFill>
                            <a:srgbClr val="000000"/>
                          </a:solidFill>
                          <a:effectLst/>
                          <a:latin typeface="Times New Roman" pitchFamily="18" charset="0"/>
                          <a:cs typeface="Times New Roman" pitchFamily="18" charset="0"/>
                        </a:rPr>
                        <a:t>23,895,593</a:t>
                      </a:r>
                    </a:p>
                  </a:txBody>
                  <a:tcPr marL="0" marR="0" marT="0" marB="0" anchor="b">
                    <a:lnL>
                      <a:noFill/>
                    </a:lnL>
                    <a:lnR>
                      <a:noFill/>
                    </a:lnR>
                    <a:lnT>
                      <a:noFill/>
                    </a:lnT>
                    <a:lnB>
                      <a:noFill/>
                    </a:lnB>
                  </a:tcPr>
                </a:tc>
                <a:tc>
                  <a:txBody>
                    <a:bodyPr/>
                    <a:lstStyle/>
                    <a:p>
                      <a:pPr algn="ctr" fontAlgn="b"/>
                      <a:r>
                        <a:rPr lang="en-US" sz="2200" b="0" i="0" u="none" strike="noStrike" dirty="0">
                          <a:solidFill>
                            <a:srgbClr val="000000"/>
                          </a:solidFill>
                          <a:effectLst/>
                          <a:latin typeface="Times New Roman" pitchFamily="18" charset="0"/>
                          <a:cs typeface="Times New Roman" pitchFamily="18" charset="0"/>
                        </a:rPr>
                        <a:t>-416,127</a:t>
                      </a:r>
                    </a:p>
                  </a:txBody>
                  <a:tcPr marL="0" marR="0" marT="0" marB="0" anchor="b">
                    <a:lnL>
                      <a:noFill/>
                    </a:lnL>
                    <a:lnR>
                      <a:noFill/>
                    </a:lnR>
                    <a:lnT>
                      <a:noFill/>
                    </a:lnT>
                    <a:lnB>
                      <a:noFill/>
                    </a:lnB>
                  </a:tcPr>
                </a:tc>
                <a:tc>
                  <a:txBody>
                    <a:bodyPr/>
                    <a:lstStyle/>
                    <a:p>
                      <a:pPr algn="ctr" fontAlgn="b"/>
                      <a:endParaRPr lang="en-US" sz="2200" b="0" i="0" u="none" strike="noStrike">
                        <a:solidFill>
                          <a:srgbClr val="000000"/>
                        </a:solidFill>
                        <a:effectLst/>
                        <a:latin typeface="Times New Roman" pitchFamily="18" charset="0"/>
                        <a:cs typeface="Times New Roman" pitchFamily="18" charset="0"/>
                      </a:endParaRPr>
                    </a:p>
                  </a:txBody>
                  <a:tcPr marL="0" marR="0" marT="0" marB="0" anchor="b">
                    <a:lnL>
                      <a:noFill/>
                    </a:lnL>
                    <a:lnR>
                      <a:noFill/>
                    </a:lnR>
                    <a:lnT>
                      <a:noFill/>
                    </a:lnT>
                    <a:lnB>
                      <a:noFill/>
                    </a:lnB>
                  </a:tcPr>
                </a:tc>
              </a:tr>
              <a:tr h="288206">
                <a:tc>
                  <a:txBody>
                    <a:bodyPr/>
                    <a:lstStyle/>
                    <a:p>
                      <a:pPr algn="ctr" fontAlgn="b"/>
                      <a:r>
                        <a:rPr lang="en-US" sz="2200" b="1" i="0" u="none" strike="noStrike" dirty="0">
                          <a:solidFill>
                            <a:srgbClr val="000000"/>
                          </a:solidFill>
                          <a:effectLst/>
                          <a:latin typeface="Times New Roman" pitchFamily="18" charset="0"/>
                          <a:cs typeface="Times New Roman" pitchFamily="18" charset="0"/>
                        </a:rPr>
                        <a:t>1780</a:t>
                      </a:r>
                    </a:p>
                  </a:txBody>
                  <a:tcPr marL="0" marR="0" marT="0" marB="0" anchor="b">
                    <a:lnL>
                      <a:noFill/>
                    </a:lnL>
                    <a:lnR>
                      <a:noFill/>
                    </a:lnR>
                    <a:lnT>
                      <a:noFill/>
                    </a:lnT>
                    <a:lnB>
                      <a:noFill/>
                    </a:lnB>
                  </a:tcPr>
                </a:tc>
                <a:tc>
                  <a:txBody>
                    <a:bodyPr/>
                    <a:lstStyle/>
                    <a:p>
                      <a:pPr algn="ctr" fontAlgn="b"/>
                      <a:r>
                        <a:rPr lang="en-US" sz="2200" b="0" i="0" u="none" strike="noStrike" dirty="0">
                          <a:solidFill>
                            <a:srgbClr val="000000"/>
                          </a:solidFill>
                          <a:effectLst/>
                          <a:latin typeface="Times New Roman" pitchFamily="18" charset="0"/>
                          <a:cs typeface="Times New Roman" pitchFamily="18" charset="0"/>
                        </a:rPr>
                        <a:t>23,312,703</a:t>
                      </a:r>
                    </a:p>
                  </a:txBody>
                  <a:tcPr marL="0" marR="0" marT="0" marB="0" anchor="b">
                    <a:lnL>
                      <a:noFill/>
                    </a:lnL>
                    <a:lnR>
                      <a:noFill/>
                    </a:lnR>
                    <a:lnT>
                      <a:noFill/>
                    </a:lnT>
                    <a:lnB>
                      <a:noFill/>
                    </a:lnB>
                  </a:tcPr>
                </a:tc>
                <a:tc>
                  <a:txBody>
                    <a:bodyPr/>
                    <a:lstStyle/>
                    <a:p>
                      <a:pPr algn="ctr" fontAlgn="b"/>
                      <a:r>
                        <a:rPr lang="en-US" sz="2200" b="0" i="0" u="none" strike="noStrike" dirty="0">
                          <a:solidFill>
                            <a:srgbClr val="000000"/>
                          </a:solidFill>
                          <a:effectLst/>
                          <a:latin typeface="Times New Roman" pitchFamily="18" charset="0"/>
                          <a:cs typeface="Times New Roman" pitchFamily="18" charset="0"/>
                        </a:rPr>
                        <a:t>-360,838</a:t>
                      </a:r>
                    </a:p>
                  </a:txBody>
                  <a:tcPr marL="0" marR="0" marT="0" marB="0" anchor="b">
                    <a:lnL>
                      <a:noFill/>
                    </a:lnL>
                    <a:lnR>
                      <a:noFill/>
                    </a:lnR>
                    <a:lnT>
                      <a:noFill/>
                    </a:lnT>
                    <a:lnB>
                      <a:noFill/>
                    </a:lnB>
                  </a:tcPr>
                </a:tc>
                <a:tc>
                  <a:txBody>
                    <a:bodyPr/>
                    <a:lstStyle/>
                    <a:p>
                      <a:pPr algn="ctr" fontAlgn="b"/>
                      <a:endParaRPr lang="en-US" sz="2200" b="0" i="0" u="none" strike="noStrike" dirty="0">
                        <a:solidFill>
                          <a:srgbClr val="000000"/>
                        </a:solidFill>
                        <a:effectLst/>
                        <a:latin typeface="Times New Roman" pitchFamily="18" charset="0"/>
                        <a:cs typeface="Times New Roman" pitchFamily="18" charset="0"/>
                      </a:endParaRPr>
                    </a:p>
                  </a:txBody>
                  <a:tcPr marL="0" marR="0" marT="0" marB="0" anchor="b">
                    <a:lnL>
                      <a:noFill/>
                    </a:lnL>
                    <a:lnR>
                      <a:noFill/>
                    </a:lnR>
                    <a:lnT>
                      <a:noFill/>
                    </a:lnT>
                    <a:lnB>
                      <a:noFill/>
                    </a:lnB>
                  </a:tcPr>
                </a:tc>
              </a:tr>
              <a:tr h="288206">
                <a:tc>
                  <a:txBody>
                    <a:bodyPr/>
                    <a:lstStyle/>
                    <a:p>
                      <a:pPr algn="ctr" fontAlgn="b"/>
                      <a:r>
                        <a:rPr lang="en-US" sz="2200" b="1" i="0" u="none" strike="noStrike" dirty="0">
                          <a:solidFill>
                            <a:srgbClr val="000000"/>
                          </a:solidFill>
                          <a:effectLst/>
                          <a:latin typeface="Times New Roman" pitchFamily="18" charset="0"/>
                          <a:cs typeface="Times New Roman" pitchFamily="18" charset="0"/>
                        </a:rPr>
                        <a:t>1781</a:t>
                      </a:r>
                    </a:p>
                  </a:txBody>
                  <a:tcPr marL="0" marR="0" marT="0" marB="0" anchor="b">
                    <a:lnL>
                      <a:noFill/>
                    </a:lnL>
                    <a:lnR>
                      <a:noFill/>
                    </a:lnR>
                    <a:lnT>
                      <a:noFill/>
                    </a:lnT>
                    <a:lnB>
                      <a:noFill/>
                    </a:lnB>
                  </a:tcPr>
                </a:tc>
                <a:tc>
                  <a:txBody>
                    <a:bodyPr/>
                    <a:lstStyle/>
                    <a:p>
                      <a:pPr algn="ctr" fontAlgn="b"/>
                      <a:r>
                        <a:rPr lang="en-US" sz="2200" b="0" i="0" u="none" strike="noStrike" dirty="0">
                          <a:solidFill>
                            <a:srgbClr val="000000"/>
                          </a:solidFill>
                          <a:effectLst/>
                          <a:latin typeface="Times New Roman" pitchFamily="18" charset="0"/>
                          <a:cs typeface="Times New Roman" pitchFamily="18" charset="0"/>
                        </a:rPr>
                        <a:t>19,240,083</a:t>
                      </a:r>
                    </a:p>
                  </a:txBody>
                  <a:tcPr marL="0" marR="0" marT="0" marB="0" anchor="b">
                    <a:lnL>
                      <a:noFill/>
                    </a:lnL>
                    <a:lnR>
                      <a:noFill/>
                    </a:lnR>
                    <a:lnT>
                      <a:noFill/>
                    </a:lnT>
                    <a:lnB>
                      <a:noFill/>
                    </a:lnB>
                  </a:tcPr>
                </a:tc>
                <a:tc>
                  <a:txBody>
                    <a:bodyPr/>
                    <a:lstStyle/>
                    <a:p>
                      <a:pPr algn="ctr" fontAlgn="b"/>
                      <a:r>
                        <a:rPr lang="en-US" sz="2200" b="0" i="0" u="none" strike="noStrike" dirty="0">
                          <a:solidFill>
                            <a:srgbClr val="000000"/>
                          </a:solidFill>
                          <a:effectLst/>
                          <a:latin typeface="Times New Roman" pitchFamily="18" charset="0"/>
                          <a:cs typeface="Times New Roman" pitchFamily="18" charset="0"/>
                        </a:rPr>
                        <a:t>-460,114</a:t>
                      </a:r>
                    </a:p>
                  </a:txBody>
                  <a:tcPr marL="0" marR="0" marT="0" marB="0" anchor="b">
                    <a:lnL>
                      <a:noFill/>
                    </a:lnL>
                    <a:lnR>
                      <a:noFill/>
                    </a:lnR>
                    <a:lnT>
                      <a:noFill/>
                    </a:lnT>
                    <a:lnB>
                      <a:noFill/>
                    </a:lnB>
                  </a:tcPr>
                </a:tc>
                <a:tc>
                  <a:txBody>
                    <a:bodyPr/>
                    <a:lstStyle/>
                    <a:p>
                      <a:pPr algn="ctr" fontAlgn="b"/>
                      <a:endParaRPr lang="en-US" sz="2200" b="0" i="0" u="none" strike="noStrike" dirty="0">
                        <a:solidFill>
                          <a:srgbClr val="000000"/>
                        </a:solidFill>
                        <a:effectLst/>
                        <a:latin typeface="Times New Roman" pitchFamily="18" charset="0"/>
                        <a:cs typeface="Times New Roman" pitchFamily="18" charset="0"/>
                      </a:endParaRPr>
                    </a:p>
                  </a:txBody>
                  <a:tcPr marL="0" marR="0" marT="0" marB="0" anchor="b">
                    <a:lnL>
                      <a:noFill/>
                    </a:lnL>
                    <a:lnR>
                      <a:noFill/>
                    </a:lnR>
                    <a:lnT>
                      <a:noFill/>
                    </a:lnT>
                    <a:lnB>
                      <a:noFill/>
                    </a:lnB>
                  </a:tcPr>
                </a:tc>
              </a:tr>
              <a:tr h="288206">
                <a:tc>
                  <a:txBody>
                    <a:bodyPr/>
                    <a:lstStyle/>
                    <a:p>
                      <a:pPr algn="ctr" fontAlgn="b"/>
                      <a:r>
                        <a:rPr lang="en-US" sz="2200" b="1" i="0" u="none" strike="noStrike" dirty="0">
                          <a:solidFill>
                            <a:srgbClr val="000000"/>
                          </a:solidFill>
                          <a:effectLst/>
                          <a:latin typeface="Times New Roman" pitchFamily="18" charset="0"/>
                          <a:cs typeface="Times New Roman" pitchFamily="18" charset="0"/>
                        </a:rPr>
                        <a:t>1782</a:t>
                      </a:r>
                    </a:p>
                  </a:txBody>
                  <a:tcPr marL="0" marR="0" marT="0" marB="0" anchor="b">
                    <a:lnL>
                      <a:noFill/>
                    </a:lnL>
                    <a:lnR>
                      <a:noFill/>
                    </a:lnR>
                    <a:lnT>
                      <a:noFill/>
                    </a:lnT>
                    <a:lnB>
                      <a:noFill/>
                    </a:lnB>
                  </a:tcPr>
                </a:tc>
                <a:tc>
                  <a:txBody>
                    <a:bodyPr/>
                    <a:lstStyle/>
                    <a:p>
                      <a:pPr algn="ctr" fontAlgn="b"/>
                      <a:r>
                        <a:rPr lang="en-US" sz="2200" b="0" i="0" u="none" strike="noStrike" dirty="0">
                          <a:solidFill>
                            <a:srgbClr val="000000"/>
                          </a:solidFill>
                          <a:effectLst/>
                          <a:latin typeface="Times New Roman" pitchFamily="18" charset="0"/>
                          <a:cs typeface="Times New Roman" pitchFamily="18" charset="0"/>
                        </a:rPr>
                        <a:t>20,961,397</a:t>
                      </a:r>
                    </a:p>
                  </a:txBody>
                  <a:tcPr marL="0" marR="0" marT="0" marB="0" anchor="b">
                    <a:lnL>
                      <a:noFill/>
                    </a:lnL>
                    <a:lnR>
                      <a:noFill/>
                    </a:lnR>
                    <a:lnT>
                      <a:noFill/>
                    </a:lnT>
                    <a:lnB>
                      <a:noFill/>
                    </a:lnB>
                  </a:tcPr>
                </a:tc>
                <a:tc>
                  <a:txBody>
                    <a:bodyPr/>
                    <a:lstStyle/>
                    <a:p>
                      <a:pPr algn="ctr" fontAlgn="b"/>
                      <a:r>
                        <a:rPr lang="en-US" sz="2200" b="0" i="0" u="none" strike="noStrike" dirty="0">
                          <a:solidFill>
                            <a:srgbClr val="000000"/>
                          </a:solidFill>
                          <a:effectLst/>
                          <a:latin typeface="Times New Roman" pitchFamily="18" charset="0"/>
                          <a:cs typeface="Times New Roman" pitchFamily="18" charset="0"/>
                        </a:rPr>
                        <a:t>-531,507</a:t>
                      </a:r>
                    </a:p>
                  </a:txBody>
                  <a:tcPr marL="0" marR="0" marT="0" marB="0" anchor="b">
                    <a:lnL>
                      <a:noFill/>
                    </a:lnL>
                    <a:lnR>
                      <a:noFill/>
                    </a:lnR>
                    <a:lnT>
                      <a:noFill/>
                    </a:lnT>
                    <a:lnB>
                      <a:noFill/>
                    </a:lnB>
                  </a:tcPr>
                </a:tc>
                <a:tc>
                  <a:txBody>
                    <a:bodyPr/>
                    <a:lstStyle/>
                    <a:p>
                      <a:pPr algn="ctr" fontAlgn="b"/>
                      <a:r>
                        <a:rPr lang="en-US" sz="2200" b="0" i="0" u="none" strike="noStrike" dirty="0">
                          <a:solidFill>
                            <a:srgbClr val="000000"/>
                          </a:solidFill>
                          <a:effectLst/>
                          <a:latin typeface="Times New Roman" pitchFamily="18" charset="0"/>
                          <a:cs typeface="Times New Roman" pitchFamily="18" charset="0"/>
                        </a:rPr>
                        <a:t>-5,331,507</a:t>
                      </a:r>
                    </a:p>
                  </a:txBody>
                  <a:tcPr marL="0" marR="0" marT="0" marB="0" anchor="b">
                    <a:lnL>
                      <a:noFill/>
                    </a:lnL>
                    <a:lnR>
                      <a:noFill/>
                    </a:lnR>
                    <a:lnT>
                      <a:noFill/>
                    </a:lnT>
                    <a:lnB>
                      <a:noFill/>
                    </a:lnB>
                  </a:tcPr>
                </a:tc>
              </a:tr>
              <a:tr h="288206">
                <a:tc>
                  <a:txBody>
                    <a:bodyPr/>
                    <a:lstStyle/>
                    <a:p>
                      <a:pPr algn="ctr" fontAlgn="b"/>
                      <a:r>
                        <a:rPr lang="en-US" sz="2200" b="1" i="0" u="none" strike="noStrike" dirty="0">
                          <a:solidFill>
                            <a:srgbClr val="000000"/>
                          </a:solidFill>
                          <a:effectLst/>
                          <a:latin typeface="Times New Roman" pitchFamily="18" charset="0"/>
                          <a:cs typeface="Times New Roman" pitchFamily="18" charset="0"/>
                        </a:rPr>
                        <a:t>1783</a:t>
                      </a:r>
                    </a:p>
                  </a:txBody>
                  <a:tcPr marL="0" marR="0" marT="0" marB="0" anchor="b">
                    <a:lnL>
                      <a:noFill/>
                    </a:lnL>
                    <a:lnR>
                      <a:noFill/>
                    </a:lnR>
                    <a:lnT>
                      <a:noFill/>
                    </a:lnT>
                    <a:lnB>
                      <a:noFill/>
                    </a:lnB>
                  </a:tcPr>
                </a:tc>
                <a:tc>
                  <a:txBody>
                    <a:bodyPr/>
                    <a:lstStyle/>
                    <a:p>
                      <a:pPr algn="ctr" fontAlgn="b"/>
                      <a:r>
                        <a:rPr lang="en-US" sz="2200" b="0" i="0" u="none" strike="noStrike" dirty="0">
                          <a:solidFill>
                            <a:srgbClr val="000000"/>
                          </a:solidFill>
                          <a:effectLst/>
                          <a:latin typeface="Times New Roman" pitchFamily="18" charset="0"/>
                          <a:cs typeface="Times New Roman" pitchFamily="18" charset="0"/>
                        </a:rPr>
                        <a:t>19,779,899</a:t>
                      </a:r>
                    </a:p>
                  </a:txBody>
                  <a:tcPr marL="0" marR="0" marT="0" marB="0" anchor="b">
                    <a:lnL>
                      <a:noFill/>
                    </a:lnL>
                    <a:lnR>
                      <a:noFill/>
                    </a:lnR>
                    <a:lnT>
                      <a:noFill/>
                    </a:lnT>
                    <a:lnB>
                      <a:noFill/>
                    </a:lnB>
                  </a:tcPr>
                </a:tc>
                <a:tc>
                  <a:txBody>
                    <a:bodyPr/>
                    <a:lstStyle/>
                    <a:p>
                      <a:pPr algn="ctr" fontAlgn="b"/>
                      <a:r>
                        <a:rPr lang="en-US" sz="2200" b="0" i="0" u="none" strike="noStrike" dirty="0">
                          <a:solidFill>
                            <a:srgbClr val="000000"/>
                          </a:solidFill>
                          <a:effectLst/>
                          <a:latin typeface="Times New Roman" pitchFamily="18" charset="0"/>
                          <a:cs typeface="Times New Roman" pitchFamily="18" charset="0"/>
                        </a:rPr>
                        <a:t>-929,500</a:t>
                      </a:r>
                    </a:p>
                  </a:txBody>
                  <a:tcPr marL="0" marR="0" marT="0" marB="0" anchor="b">
                    <a:lnL>
                      <a:noFill/>
                    </a:lnL>
                    <a:lnR>
                      <a:noFill/>
                    </a:lnR>
                    <a:lnT>
                      <a:noFill/>
                    </a:lnT>
                    <a:lnB>
                      <a:noFill/>
                    </a:lnB>
                  </a:tcPr>
                </a:tc>
                <a:tc>
                  <a:txBody>
                    <a:bodyPr/>
                    <a:lstStyle/>
                    <a:p>
                      <a:pPr algn="ctr" fontAlgn="b"/>
                      <a:r>
                        <a:rPr lang="en-US" sz="2200" b="0" i="0" u="none" strike="noStrike" dirty="0">
                          <a:solidFill>
                            <a:srgbClr val="000000"/>
                          </a:solidFill>
                          <a:effectLst/>
                          <a:latin typeface="Times New Roman" pitchFamily="18" charset="0"/>
                          <a:cs typeface="Times New Roman" pitchFamily="18" charset="0"/>
                        </a:rPr>
                        <a:t>-8,579,500</a:t>
                      </a:r>
                    </a:p>
                  </a:txBody>
                  <a:tcPr marL="0" marR="0" marT="0" marB="0" anchor="b">
                    <a:lnL>
                      <a:noFill/>
                    </a:lnL>
                    <a:lnR>
                      <a:noFill/>
                    </a:lnR>
                    <a:lnT>
                      <a:noFill/>
                    </a:lnT>
                    <a:lnB>
                      <a:noFill/>
                    </a:lnB>
                  </a:tcPr>
                </a:tc>
              </a:tr>
              <a:tr h="288206">
                <a:tc>
                  <a:txBody>
                    <a:bodyPr/>
                    <a:lstStyle/>
                    <a:p>
                      <a:pPr algn="ctr" fontAlgn="b"/>
                      <a:r>
                        <a:rPr lang="en-US" sz="2200" b="1" i="0" u="none" strike="noStrike" dirty="0">
                          <a:solidFill>
                            <a:srgbClr val="000000"/>
                          </a:solidFill>
                          <a:effectLst/>
                          <a:latin typeface="Times New Roman" pitchFamily="18" charset="0"/>
                          <a:cs typeface="Times New Roman" pitchFamily="18" charset="0"/>
                        </a:rPr>
                        <a:t>1784</a:t>
                      </a:r>
                    </a:p>
                  </a:txBody>
                  <a:tcPr marL="0" marR="0" marT="0" marB="0" anchor="b">
                    <a:lnL>
                      <a:noFill/>
                    </a:lnL>
                    <a:lnR>
                      <a:noFill/>
                    </a:lnR>
                    <a:lnT>
                      <a:noFill/>
                    </a:lnT>
                    <a:lnB>
                      <a:noFill/>
                    </a:lnB>
                  </a:tcPr>
                </a:tc>
                <a:tc>
                  <a:txBody>
                    <a:bodyPr/>
                    <a:lstStyle/>
                    <a:p>
                      <a:pPr algn="ctr" fontAlgn="b"/>
                      <a:r>
                        <a:rPr lang="en-US" sz="2200" b="0" i="0" u="none" strike="noStrike" dirty="0">
                          <a:solidFill>
                            <a:srgbClr val="000000"/>
                          </a:solidFill>
                          <a:effectLst/>
                          <a:latin typeface="Times New Roman" pitchFamily="18" charset="0"/>
                          <a:cs typeface="Times New Roman" pitchFamily="18" charset="0"/>
                        </a:rPr>
                        <a:t>18,234,566</a:t>
                      </a:r>
                    </a:p>
                  </a:txBody>
                  <a:tcPr marL="0" marR="0" marT="0" marB="0" anchor="b">
                    <a:lnL>
                      <a:noFill/>
                    </a:lnL>
                    <a:lnR>
                      <a:noFill/>
                    </a:lnR>
                    <a:lnT>
                      <a:noFill/>
                    </a:lnT>
                    <a:lnB>
                      <a:noFill/>
                    </a:lnB>
                  </a:tcPr>
                </a:tc>
                <a:tc>
                  <a:txBody>
                    <a:bodyPr/>
                    <a:lstStyle/>
                    <a:p>
                      <a:pPr algn="ctr" fontAlgn="b"/>
                      <a:r>
                        <a:rPr lang="en-US" sz="2200" b="0" i="0" u="none" strike="noStrike" dirty="0">
                          <a:solidFill>
                            <a:srgbClr val="000000"/>
                          </a:solidFill>
                          <a:effectLst/>
                          <a:latin typeface="Times New Roman" pitchFamily="18" charset="0"/>
                          <a:cs typeface="Times New Roman" pitchFamily="18" charset="0"/>
                        </a:rPr>
                        <a:t>-1,344,525</a:t>
                      </a:r>
                    </a:p>
                  </a:txBody>
                  <a:tcPr marL="0" marR="0" marT="0" marB="0" anchor="b">
                    <a:lnL>
                      <a:noFill/>
                    </a:lnL>
                    <a:lnR>
                      <a:noFill/>
                    </a:lnR>
                    <a:lnT>
                      <a:noFill/>
                    </a:lnT>
                    <a:lnB>
                      <a:noFill/>
                    </a:lnB>
                  </a:tcPr>
                </a:tc>
                <a:tc>
                  <a:txBody>
                    <a:bodyPr/>
                    <a:lstStyle/>
                    <a:p>
                      <a:pPr algn="ctr" fontAlgn="b"/>
                      <a:r>
                        <a:rPr lang="en-US" sz="2200" b="0" i="0" u="none" strike="noStrike" dirty="0">
                          <a:solidFill>
                            <a:srgbClr val="000000"/>
                          </a:solidFill>
                          <a:effectLst/>
                          <a:latin typeface="Times New Roman" pitchFamily="18" charset="0"/>
                          <a:cs typeface="Times New Roman" pitchFamily="18" charset="0"/>
                        </a:rPr>
                        <a:t>-8,994,525</a:t>
                      </a:r>
                    </a:p>
                  </a:txBody>
                  <a:tcPr marL="0" marR="0" marT="0" marB="0" anchor="b">
                    <a:lnL>
                      <a:noFill/>
                    </a:lnL>
                    <a:lnR>
                      <a:noFill/>
                    </a:lnR>
                    <a:lnT>
                      <a:noFill/>
                    </a:lnT>
                    <a:lnB>
                      <a:noFill/>
                    </a:lnB>
                  </a:tcPr>
                </a:tc>
              </a:tr>
              <a:tr h="288206">
                <a:tc>
                  <a:txBody>
                    <a:bodyPr/>
                    <a:lstStyle/>
                    <a:p>
                      <a:pPr algn="ctr" fontAlgn="b"/>
                      <a:r>
                        <a:rPr lang="en-US" sz="2200" b="1" i="0" u="none" strike="noStrike" dirty="0">
                          <a:solidFill>
                            <a:srgbClr val="000000"/>
                          </a:solidFill>
                          <a:effectLst/>
                          <a:latin typeface="Times New Roman" pitchFamily="18" charset="0"/>
                          <a:cs typeface="Times New Roman" pitchFamily="18" charset="0"/>
                        </a:rPr>
                        <a:t>1785</a:t>
                      </a:r>
                    </a:p>
                  </a:txBody>
                  <a:tcPr marL="0" marR="0" marT="0" marB="0" anchor="b">
                    <a:lnL>
                      <a:noFill/>
                    </a:lnL>
                    <a:lnR>
                      <a:noFill/>
                    </a:lnR>
                    <a:lnT>
                      <a:noFill/>
                    </a:lnT>
                    <a:lnB>
                      <a:noFill/>
                    </a:lnB>
                  </a:tcPr>
                </a:tc>
                <a:tc>
                  <a:txBody>
                    <a:bodyPr/>
                    <a:lstStyle/>
                    <a:p>
                      <a:pPr algn="ctr" fontAlgn="b"/>
                      <a:r>
                        <a:rPr lang="en-US" sz="2200" b="0" i="0" u="none" strike="noStrike" dirty="0">
                          <a:solidFill>
                            <a:srgbClr val="000000"/>
                          </a:solidFill>
                          <a:effectLst/>
                          <a:latin typeface="Times New Roman" pitchFamily="18" charset="0"/>
                          <a:cs typeface="Times New Roman" pitchFamily="18" charset="0"/>
                        </a:rPr>
                        <a:t>19,724,727</a:t>
                      </a:r>
                    </a:p>
                  </a:txBody>
                  <a:tcPr marL="0" marR="0" marT="0" marB="0" anchor="b">
                    <a:lnL>
                      <a:noFill/>
                    </a:lnL>
                    <a:lnR>
                      <a:noFill/>
                    </a:lnR>
                    <a:lnT>
                      <a:noFill/>
                    </a:lnT>
                    <a:lnB>
                      <a:noFill/>
                    </a:lnB>
                  </a:tcPr>
                </a:tc>
                <a:tc>
                  <a:txBody>
                    <a:bodyPr/>
                    <a:lstStyle/>
                    <a:p>
                      <a:pPr algn="ctr" fontAlgn="b"/>
                      <a:r>
                        <a:rPr lang="en-US" sz="2200" b="0" i="0" u="none" strike="noStrike" dirty="0">
                          <a:solidFill>
                            <a:srgbClr val="000000"/>
                          </a:solidFill>
                          <a:effectLst/>
                          <a:latin typeface="Times New Roman" pitchFamily="18" charset="0"/>
                          <a:cs typeface="Times New Roman" pitchFamily="18" charset="0"/>
                        </a:rPr>
                        <a:t>-1,762,568</a:t>
                      </a:r>
                    </a:p>
                  </a:txBody>
                  <a:tcPr marL="0" marR="0" marT="0" marB="0" anchor="b">
                    <a:lnL>
                      <a:noFill/>
                    </a:lnL>
                    <a:lnR>
                      <a:noFill/>
                    </a:lnR>
                    <a:lnT>
                      <a:noFill/>
                    </a:lnT>
                    <a:lnB>
                      <a:noFill/>
                    </a:lnB>
                  </a:tcPr>
                </a:tc>
                <a:tc>
                  <a:txBody>
                    <a:bodyPr/>
                    <a:lstStyle/>
                    <a:p>
                      <a:pPr algn="ctr" fontAlgn="b"/>
                      <a:r>
                        <a:rPr lang="en-US" sz="2200" b="0" i="0" u="none" strike="noStrike" dirty="0">
                          <a:solidFill>
                            <a:srgbClr val="000000"/>
                          </a:solidFill>
                          <a:effectLst/>
                          <a:latin typeface="Times New Roman" pitchFamily="18" charset="0"/>
                          <a:cs typeface="Times New Roman" pitchFamily="18" charset="0"/>
                        </a:rPr>
                        <a:t>-9,412,568</a:t>
                      </a:r>
                    </a:p>
                  </a:txBody>
                  <a:tcPr marL="0" marR="0" marT="0" marB="0" anchor="b">
                    <a:lnL>
                      <a:noFill/>
                    </a:lnL>
                    <a:lnR>
                      <a:noFill/>
                    </a:lnR>
                    <a:lnT>
                      <a:noFill/>
                    </a:lnT>
                    <a:lnB>
                      <a:noFill/>
                    </a:lnB>
                  </a:tcPr>
                </a:tc>
              </a:tr>
              <a:tr h="288206">
                <a:tc>
                  <a:txBody>
                    <a:bodyPr/>
                    <a:lstStyle/>
                    <a:p>
                      <a:pPr algn="ctr" fontAlgn="b"/>
                      <a:r>
                        <a:rPr lang="en-US" sz="2200" b="1" i="0" u="none" strike="noStrike" dirty="0">
                          <a:solidFill>
                            <a:srgbClr val="000000"/>
                          </a:solidFill>
                          <a:effectLst/>
                          <a:latin typeface="Times New Roman" pitchFamily="18" charset="0"/>
                          <a:cs typeface="Times New Roman" pitchFamily="18" charset="0"/>
                        </a:rPr>
                        <a:t>1786</a:t>
                      </a:r>
                    </a:p>
                  </a:txBody>
                  <a:tcPr marL="0" marR="0" marT="0" marB="0" anchor="b">
                    <a:lnL>
                      <a:noFill/>
                    </a:lnL>
                    <a:lnR>
                      <a:noFill/>
                    </a:lnR>
                    <a:lnT>
                      <a:noFill/>
                    </a:lnT>
                    <a:lnB>
                      <a:noFill/>
                    </a:lnB>
                  </a:tcPr>
                </a:tc>
                <a:tc>
                  <a:txBody>
                    <a:bodyPr/>
                    <a:lstStyle/>
                    <a:p>
                      <a:pPr algn="ctr" fontAlgn="b"/>
                      <a:r>
                        <a:rPr lang="en-US" sz="2200" b="0" i="0" u="none" strike="noStrike" dirty="0">
                          <a:solidFill>
                            <a:srgbClr val="000000"/>
                          </a:solidFill>
                          <a:effectLst/>
                          <a:latin typeface="Times New Roman" pitchFamily="18" charset="0"/>
                          <a:cs typeface="Times New Roman" pitchFamily="18" charset="0"/>
                        </a:rPr>
                        <a:t>18,962,014</a:t>
                      </a:r>
                    </a:p>
                  </a:txBody>
                  <a:tcPr marL="0" marR="0" marT="0" marB="0" anchor="b">
                    <a:lnL>
                      <a:noFill/>
                    </a:lnL>
                    <a:lnR>
                      <a:noFill/>
                    </a:lnR>
                    <a:lnT>
                      <a:noFill/>
                    </a:lnT>
                    <a:lnB>
                      <a:noFill/>
                    </a:lnB>
                  </a:tcPr>
                </a:tc>
                <a:tc>
                  <a:txBody>
                    <a:bodyPr/>
                    <a:lstStyle/>
                    <a:p>
                      <a:pPr algn="ctr" fontAlgn="b"/>
                      <a:r>
                        <a:rPr lang="en-US" sz="2200" b="0" i="0" u="none" strike="noStrike" dirty="0">
                          <a:solidFill>
                            <a:srgbClr val="000000"/>
                          </a:solidFill>
                          <a:effectLst/>
                          <a:latin typeface="Times New Roman" pitchFamily="18" charset="0"/>
                          <a:cs typeface="Times New Roman" pitchFamily="18" charset="0"/>
                        </a:rPr>
                        <a:t>-1,956,133</a:t>
                      </a:r>
                    </a:p>
                  </a:txBody>
                  <a:tcPr marL="0" marR="0" marT="0" marB="0" anchor="b">
                    <a:lnL>
                      <a:noFill/>
                    </a:lnL>
                    <a:lnR>
                      <a:noFill/>
                    </a:lnR>
                    <a:lnT>
                      <a:noFill/>
                    </a:lnT>
                    <a:lnB>
                      <a:noFill/>
                    </a:lnB>
                  </a:tcPr>
                </a:tc>
                <a:tc>
                  <a:txBody>
                    <a:bodyPr/>
                    <a:lstStyle/>
                    <a:p>
                      <a:pPr algn="ctr" fontAlgn="b"/>
                      <a:r>
                        <a:rPr lang="en-US" sz="2200" b="0" i="0" u="none" strike="noStrike" dirty="0">
                          <a:solidFill>
                            <a:srgbClr val="000000"/>
                          </a:solidFill>
                          <a:effectLst/>
                          <a:latin typeface="Times New Roman" pitchFamily="18" charset="0"/>
                          <a:cs typeface="Times New Roman" pitchFamily="18" charset="0"/>
                        </a:rPr>
                        <a:t>-9,606,133</a:t>
                      </a:r>
                    </a:p>
                  </a:txBody>
                  <a:tcPr marL="0" marR="0" marT="0" marB="0" anchor="b">
                    <a:lnL>
                      <a:noFill/>
                    </a:lnL>
                    <a:lnR>
                      <a:noFill/>
                    </a:lnR>
                    <a:lnT>
                      <a:noFill/>
                    </a:lnT>
                    <a:lnB>
                      <a:noFill/>
                    </a:lnB>
                  </a:tcPr>
                </a:tc>
              </a:tr>
              <a:tr h="288206">
                <a:tc>
                  <a:txBody>
                    <a:bodyPr/>
                    <a:lstStyle/>
                    <a:p>
                      <a:pPr algn="ctr" fontAlgn="b"/>
                      <a:r>
                        <a:rPr lang="en-US" sz="2200" b="1" i="0" u="none" strike="noStrike" dirty="0">
                          <a:solidFill>
                            <a:srgbClr val="000000"/>
                          </a:solidFill>
                          <a:effectLst/>
                          <a:latin typeface="Times New Roman" pitchFamily="18" charset="0"/>
                          <a:cs typeface="Times New Roman" pitchFamily="18" charset="0"/>
                        </a:rPr>
                        <a:t>1787</a:t>
                      </a:r>
                    </a:p>
                  </a:txBody>
                  <a:tcPr marL="0" marR="0" marT="0" marB="0" anchor="b">
                    <a:lnL>
                      <a:noFill/>
                    </a:lnL>
                    <a:lnR>
                      <a:noFill/>
                    </a:lnR>
                    <a:lnT>
                      <a:noFill/>
                    </a:lnT>
                    <a:lnB>
                      <a:noFill/>
                    </a:lnB>
                  </a:tcPr>
                </a:tc>
                <a:tc>
                  <a:txBody>
                    <a:bodyPr/>
                    <a:lstStyle/>
                    <a:p>
                      <a:pPr algn="ctr" fontAlgn="b"/>
                      <a:r>
                        <a:rPr lang="en-US" sz="2200" b="0" i="0" u="none" strike="noStrike" dirty="0">
                          <a:solidFill>
                            <a:srgbClr val="000000"/>
                          </a:solidFill>
                          <a:effectLst/>
                          <a:latin typeface="Times New Roman" pitchFamily="18" charset="0"/>
                          <a:cs typeface="Times New Roman" pitchFamily="18" charset="0"/>
                        </a:rPr>
                        <a:t>19,090,538</a:t>
                      </a:r>
                    </a:p>
                  </a:txBody>
                  <a:tcPr marL="0" marR="0" marT="0" marB="0" anchor="b">
                    <a:lnL>
                      <a:noFill/>
                    </a:lnL>
                    <a:lnR>
                      <a:noFill/>
                    </a:lnR>
                    <a:lnT>
                      <a:noFill/>
                    </a:lnT>
                    <a:lnB>
                      <a:noFill/>
                    </a:lnB>
                  </a:tcPr>
                </a:tc>
                <a:tc>
                  <a:txBody>
                    <a:bodyPr/>
                    <a:lstStyle/>
                    <a:p>
                      <a:pPr algn="ctr" fontAlgn="b"/>
                      <a:r>
                        <a:rPr lang="en-US" sz="2200" b="0" i="0" u="none" strike="noStrike" dirty="0">
                          <a:solidFill>
                            <a:srgbClr val="000000"/>
                          </a:solidFill>
                          <a:effectLst/>
                          <a:latin typeface="Times New Roman" pitchFamily="18" charset="0"/>
                          <a:cs typeface="Times New Roman" pitchFamily="18" charset="0"/>
                        </a:rPr>
                        <a:t>-2,382,484</a:t>
                      </a:r>
                    </a:p>
                  </a:txBody>
                  <a:tcPr marL="0" marR="0" marT="0" marB="0" anchor="b">
                    <a:lnL>
                      <a:noFill/>
                    </a:lnL>
                    <a:lnR>
                      <a:noFill/>
                    </a:lnR>
                    <a:lnT>
                      <a:noFill/>
                    </a:lnT>
                    <a:lnB>
                      <a:noFill/>
                    </a:lnB>
                  </a:tcPr>
                </a:tc>
                <a:tc>
                  <a:txBody>
                    <a:bodyPr/>
                    <a:lstStyle/>
                    <a:p>
                      <a:pPr algn="ctr" fontAlgn="b"/>
                      <a:r>
                        <a:rPr lang="en-US" sz="2200" b="0" i="0" u="none" strike="noStrike" dirty="0">
                          <a:solidFill>
                            <a:srgbClr val="000000"/>
                          </a:solidFill>
                          <a:effectLst/>
                          <a:latin typeface="Times New Roman" pitchFamily="18" charset="0"/>
                          <a:cs typeface="Times New Roman" pitchFamily="18" charset="0"/>
                        </a:rPr>
                        <a:t>-9,802,984</a:t>
                      </a:r>
                    </a:p>
                  </a:txBody>
                  <a:tcPr marL="0" marR="0" marT="0" marB="0" anchor="b">
                    <a:lnL>
                      <a:noFill/>
                    </a:lnL>
                    <a:lnR>
                      <a:noFill/>
                    </a:lnR>
                    <a:lnT>
                      <a:noFill/>
                    </a:lnT>
                    <a:lnB>
                      <a:noFill/>
                    </a:lnB>
                  </a:tcPr>
                </a:tc>
              </a:tr>
              <a:tr h="288206">
                <a:tc>
                  <a:txBody>
                    <a:bodyPr/>
                    <a:lstStyle/>
                    <a:p>
                      <a:pPr algn="ctr" fontAlgn="b"/>
                      <a:r>
                        <a:rPr lang="en-US" sz="2200" b="1" i="0" u="none" strike="noStrike" dirty="0">
                          <a:solidFill>
                            <a:srgbClr val="000000"/>
                          </a:solidFill>
                          <a:effectLst/>
                          <a:latin typeface="Times New Roman" pitchFamily="18" charset="0"/>
                          <a:cs typeface="Times New Roman" pitchFamily="18" charset="0"/>
                        </a:rPr>
                        <a:t>1788</a:t>
                      </a:r>
                    </a:p>
                  </a:txBody>
                  <a:tcPr marL="0" marR="0" marT="0" marB="0" anchor="b">
                    <a:lnL>
                      <a:noFill/>
                    </a:lnL>
                    <a:lnR>
                      <a:noFill/>
                    </a:lnR>
                    <a:lnT>
                      <a:noFill/>
                    </a:lnT>
                    <a:lnB>
                      <a:noFill/>
                    </a:lnB>
                  </a:tcPr>
                </a:tc>
                <a:tc>
                  <a:txBody>
                    <a:bodyPr/>
                    <a:lstStyle/>
                    <a:p>
                      <a:pPr algn="ctr" fontAlgn="b"/>
                      <a:r>
                        <a:rPr lang="en-US" sz="2200" b="0" i="0" u="none" strike="noStrike" dirty="0">
                          <a:solidFill>
                            <a:srgbClr val="000000"/>
                          </a:solidFill>
                          <a:effectLst/>
                          <a:latin typeface="Times New Roman" pitchFamily="18" charset="0"/>
                          <a:cs typeface="Times New Roman" pitchFamily="18" charset="0"/>
                        </a:rPr>
                        <a:t>18,597,782</a:t>
                      </a:r>
                    </a:p>
                  </a:txBody>
                  <a:tcPr marL="0" marR="0" marT="0" marB="0" anchor="b">
                    <a:lnL>
                      <a:noFill/>
                    </a:lnL>
                    <a:lnR>
                      <a:noFill/>
                    </a:lnR>
                    <a:lnT>
                      <a:noFill/>
                    </a:lnT>
                    <a:lnB>
                      <a:noFill/>
                    </a:lnB>
                  </a:tcPr>
                </a:tc>
                <a:tc>
                  <a:txBody>
                    <a:bodyPr/>
                    <a:lstStyle/>
                    <a:p>
                      <a:pPr algn="ctr" fontAlgn="b"/>
                      <a:r>
                        <a:rPr lang="en-US" sz="2200" b="0" i="0" u="none" strike="noStrike" dirty="0">
                          <a:solidFill>
                            <a:srgbClr val="000000"/>
                          </a:solidFill>
                          <a:effectLst/>
                          <a:latin typeface="Times New Roman" pitchFamily="18" charset="0"/>
                          <a:cs typeface="Times New Roman" pitchFamily="18" charset="0"/>
                        </a:rPr>
                        <a:t>-2,357,136</a:t>
                      </a:r>
                    </a:p>
                  </a:txBody>
                  <a:tcPr marL="0" marR="0" marT="0" marB="0" anchor="b">
                    <a:lnL>
                      <a:noFill/>
                    </a:lnL>
                    <a:lnR>
                      <a:noFill/>
                    </a:lnR>
                    <a:lnT>
                      <a:noFill/>
                    </a:lnT>
                    <a:lnB>
                      <a:noFill/>
                    </a:lnB>
                  </a:tcPr>
                </a:tc>
                <a:tc>
                  <a:txBody>
                    <a:bodyPr/>
                    <a:lstStyle/>
                    <a:p>
                      <a:pPr algn="ctr" fontAlgn="b"/>
                      <a:r>
                        <a:rPr lang="en-US" sz="2200" b="0" i="0" u="none" strike="noStrike" dirty="0">
                          <a:solidFill>
                            <a:srgbClr val="000000"/>
                          </a:solidFill>
                          <a:effectLst/>
                          <a:latin typeface="Times New Roman" pitchFamily="18" charset="0"/>
                          <a:cs typeface="Times New Roman" pitchFamily="18" charset="0"/>
                        </a:rPr>
                        <a:t>-10,771,264</a:t>
                      </a:r>
                    </a:p>
                  </a:txBody>
                  <a:tcPr marL="0" marR="0" marT="0" marB="0" anchor="b">
                    <a:lnL>
                      <a:noFill/>
                    </a:lnL>
                    <a:lnR>
                      <a:noFill/>
                    </a:lnR>
                    <a:lnT>
                      <a:noFill/>
                    </a:lnT>
                    <a:lnB>
                      <a:noFill/>
                    </a:lnB>
                  </a:tcPr>
                </a:tc>
              </a:tr>
              <a:tr h="288206">
                <a:tc>
                  <a:txBody>
                    <a:bodyPr/>
                    <a:lstStyle/>
                    <a:p>
                      <a:pPr algn="ctr" fontAlgn="b"/>
                      <a:r>
                        <a:rPr lang="en-US" sz="2200" b="1" i="0" u="none" strike="noStrike" dirty="0">
                          <a:solidFill>
                            <a:srgbClr val="000000"/>
                          </a:solidFill>
                          <a:effectLst/>
                          <a:latin typeface="Times New Roman" pitchFamily="18" charset="0"/>
                          <a:cs typeface="Times New Roman" pitchFamily="18" charset="0"/>
                        </a:rPr>
                        <a:t>1789</a:t>
                      </a:r>
                    </a:p>
                  </a:txBody>
                  <a:tcPr marL="0" marR="0" marT="0" marB="0" anchor="b">
                    <a:lnL>
                      <a:noFill/>
                    </a:lnL>
                    <a:lnR>
                      <a:noFill/>
                    </a:lnR>
                    <a:lnT>
                      <a:noFill/>
                    </a:lnT>
                    <a:lnB>
                      <a:noFill/>
                    </a:lnB>
                  </a:tcPr>
                </a:tc>
                <a:tc>
                  <a:txBody>
                    <a:bodyPr/>
                    <a:lstStyle/>
                    <a:p>
                      <a:pPr algn="ctr" fontAlgn="b"/>
                      <a:r>
                        <a:rPr lang="en-US" sz="2200" b="0" i="0" u="none" strike="noStrike" dirty="0">
                          <a:solidFill>
                            <a:srgbClr val="000000"/>
                          </a:solidFill>
                          <a:effectLst/>
                          <a:latin typeface="Times New Roman" pitchFamily="18" charset="0"/>
                          <a:cs typeface="Times New Roman" pitchFamily="18" charset="0"/>
                        </a:rPr>
                        <a:t>20,681,724</a:t>
                      </a:r>
                    </a:p>
                  </a:txBody>
                  <a:tcPr marL="0" marR="0" marT="0" marB="0" anchor="b">
                    <a:lnL>
                      <a:noFill/>
                    </a:lnL>
                    <a:lnR>
                      <a:noFill/>
                    </a:lnR>
                    <a:lnT>
                      <a:noFill/>
                    </a:lnT>
                    <a:lnB>
                      <a:noFill/>
                    </a:lnB>
                  </a:tcPr>
                </a:tc>
                <a:tc>
                  <a:txBody>
                    <a:bodyPr/>
                    <a:lstStyle/>
                    <a:p>
                      <a:pPr algn="ctr" fontAlgn="b"/>
                      <a:r>
                        <a:rPr lang="en-US" sz="2200" b="0" i="0" u="none" strike="noStrike" dirty="0">
                          <a:solidFill>
                            <a:srgbClr val="000000"/>
                          </a:solidFill>
                          <a:effectLst/>
                          <a:latin typeface="Times New Roman" pitchFamily="18" charset="0"/>
                          <a:cs typeface="Times New Roman" pitchFamily="18" charset="0"/>
                        </a:rPr>
                        <a:t>-2,312,616</a:t>
                      </a:r>
                    </a:p>
                  </a:txBody>
                  <a:tcPr marL="0" marR="0" marT="0" marB="0" anchor="b">
                    <a:lnL>
                      <a:noFill/>
                    </a:lnL>
                    <a:lnR>
                      <a:noFill/>
                    </a:lnR>
                    <a:lnT>
                      <a:noFill/>
                    </a:lnT>
                    <a:lnB>
                      <a:noFill/>
                    </a:lnB>
                  </a:tcPr>
                </a:tc>
                <a:tc>
                  <a:txBody>
                    <a:bodyPr/>
                    <a:lstStyle/>
                    <a:p>
                      <a:pPr algn="ctr" fontAlgn="b"/>
                      <a:r>
                        <a:rPr lang="en-US" sz="2200" b="0" i="0" u="none" strike="noStrike" dirty="0">
                          <a:solidFill>
                            <a:srgbClr val="000000"/>
                          </a:solidFill>
                          <a:effectLst/>
                          <a:latin typeface="Times New Roman" pitchFamily="18" charset="0"/>
                          <a:cs typeface="Times New Roman" pitchFamily="18" charset="0"/>
                        </a:rPr>
                        <a:t>-10,997,244</a:t>
                      </a:r>
                    </a:p>
                  </a:txBody>
                  <a:tcPr marL="0" marR="0" marT="0" marB="0" anchor="b">
                    <a:lnL>
                      <a:noFill/>
                    </a:lnL>
                    <a:lnR>
                      <a:noFill/>
                    </a:lnR>
                    <a:lnT>
                      <a:noFill/>
                    </a:lnT>
                    <a:lnB>
                      <a:noFill/>
                    </a:lnB>
                  </a:tcPr>
                </a:tc>
              </a:tr>
            </a:tbl>
          </a:graphicData>
        </a:graphic>
      </p:graphicFrame>
    </p:spTree>
    <p:extLst>
      <p:ext uri="{BB962C8B-B14F-4D97-AF65-F5344CB8AC3E}">
        <p14:creationId xmlns:p14="http://schemas.microsoft.com/office/powerpoint/2010/main" val="271095489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latin typeface="Times New Roman" pitchFamily="18" charset="0"/>
                <a:cs typeface="Times New Roman" pitchFamily="18" charset="0"/>
              </a:rPr>
              <a:t>Table 4. Years to Recapitalize</a:t>
            </a:r>
            <a:endParaRPr lang="en-US" dirty="0">
              <a:latin typeface="Times New Roman" pitchFamily="18" charset="0"/>
              <a:cs typeface="Times New Roman" pitchFamily="18" charset="0"/>
            </a:endParaRPr>
          </a:p>
        </p:txBody>
      </p:sp>
      <p:graphicFrame>
        <p:nvGraphicFramePr>
          <p:cNvPr id="5" name="Table 4"/>
          <p:cNvGraphicFramePr>
            <a:graphicFrameLocks noGrp="1"/>
          </p:cNvGraphicFramePr>
          <p:nvPr>
            <p:extLst>
              <p:ext uri="{D42A27DB-BD31-4B8C-83A1-F6EECF244321}">
                <p14:modId xmlns:p14="http://schemas.microsoft.com/office/powerpoint/2010/main" val="2516195687"/>
              </p:ext>
            </p:extLst>
          </p:nvPr>
        </p:nvGraphicFramePr>
        <p:xfrm>
          <a:off x="457199" y="1295402"/>
          <a:ext cx="8229602" cy="5196850"/>
        </p:xfrm>
        <a:graphic>
          <a:graphicData uri="http://schemas.openxmlformats.org/drawingml/2006/table">
            <a:tbl>
              <a:tblPr/>
              <a:tblGrid>
                <a:gridCol w="1054418"/>
                <a:gridCol w="2057400"/>
                <a:gridCol w="2603183"/>
                <a:gridCol w="2514601"/>
              </a:tblGrid>
              <a:tr h="690753">
                <a:tc>
                  <a:txBody>
                    <a:bodyPr/>
                    <a:lstStyle/>
                    <a:p>
                      <a:pPr algn="ctr" fontAlgn="b"/>
                      <a:r>
                        <a:rPr lang="en-US" sz="2200" b="0" i="0" u="none" strike="noStrike" dirty="0" smtClean="0">
                          <a:solidFill>
                            <a:srgbClr val="000000"/>
                          </a:solidFill>
                          <a:effectLst/>
                          <a:latin typeface="Times New Roman" pitchFamily="18" charset="0"/>
                          <a:cs typeface="Times New Roman" pitchFamily="18" charset="0"/>
                        </a:rPr>
                        <a:t>January</a:t>
                      </a:r>
                      <a:endParaRPr lang="en-US" sz="2200" b="0" i="0" u="none" strike="noStrike" dirty="0">
                        <a:solidFill>
                          <a:srgbClr val="000000"/>
                        </a:solidFill>
                        <a:effectLst/>
                        <a:latin typeface="Times New Roman" pitchFamily="18" charset="0"/>
                        <a:cs typeface="Times New Roman" pitchFamily="18" charset="0"/>
                      </a:endParaRPr>
                    </a:p>
                  </a:txBody>
                  <a:tcPr marL="0" marR="0" marT="0" marB="0" anchor="b">
                    <a:lnL>
                      <a:noFill/>
                    </a:lnL>
                    <a:lnR>
                      <a:noFill/>
                    </a:lnR>
                    <a:lnT>
                      <a:noFill/>
                    </a:lnT>
                    <a:lnB>
                      <a:noFill/>
                    </a:lnB>
                  </a:tcPr>
                </a:tc>
                <a:tc>
                  <a:txBody>
                    <a:bodyPr/>
                    <a:lstStyle/>
                    <a:p>
                      <a:pPr algn="ctr" fontAlgn="b"/>
                      <a:r>
                        <a:rPr lang="en-US" sz="2200" b="0" i="0" u="none" strike="noStrike" dirty="0" smtClean="0">
                          <a:solidFill>
                            <a:srgbClr val="000000"/>
                          </a:solidFill>
                          <a:effectLst/>
                          <a:latin typeface="Times New Roman" pitchFamily="18" charset="0"/>
                          <a:cs typeface="Times New Roman" pitchFamily="18" charset="0"/>
                        </a:rPr>
                        <a:t>Operating Profit (bank florins)</a:t>
                      </a:r>
                      <a:endParaRPr lang="en-US" sz="2200" b="0" i="0" u="none" strike="noStrike" dirty="0">
                        <a:solidFill>
                          <a:srgbClr val="000000"/>
                        </a:solidFill>
                        <a:effectLst/>
                        <a:latin typeface="Times New Roman" pitchFamily="18" charset="0"/>
                        <a:cs typeface="Times New Roman" pitchFamily="18" charset="0"/>
                      </a:endParaRPr>
                    </a:p>
                  </a:txBody>
                  <a:tcPr marL="0" marR="0" marT="0" marB="0" anchor="b">
                    <a:lnL>
                      <a:noFill/>
                    </a:lnL>
                    <a:lnR>
                      <a:noFill/>
                    </a:lnR>
                    <a:lnT>
                      <a:noFill/>
                    </a:lnT>
                    <a:lnB>
                      <a:noFill/>
                    </a:lnB>
                  </a:tcPr>
                </a:tc>
                <a:tc>
                  <a:txBody>
                    <a:bodyPr/>
                    <a:lstStyle/>
                    <a:p>
                      <a:pPr algn="ctr" fontAlgn="b"/>
                      <a:r>
                        <a:rPr lang="en-US" sz="2200" b="0" i="0" u="none" strike="noStrike" dirty="0" smtClean="0">
                          <a:solidFill>
                            <a:srgbClr val="000000"/>
                          </a:solidFill>
                          <a:effectLst/>
                          <a:latin typeface="Times New Roman" pitchFamily="18" charset="0"/>
                          <a:cs typeface="Times New Roman" pitchFamily="18" charset="0"/>
                        </a:rPr>
                        <a:t>Years without </a:t>
                      </a:r>
                    </a:p>
                    <a:p>
                      <a:pPr algn="ctr" fontAlgn="b"/>
                      <a:r>
                        <a:rPr lang="en-US" sz="2200" b="0" i="0" u="none" strike="noStrike" dirty="0" smtClean="0">
                          <a:solidFill>
                            <a:srgbClr val="000000"/>
                          </a:solidFill>
                          <a:effectLst/>
                          <a:latin typeface="Times New Roman" pitchFamily="18" charset="0"/>
                          <a:cs typeface="Times New Roman" pitchFamily="18" charset="0"/>
                        </a:rPr>
                        <a:t>City Loans </a:t>
                      </a:r>
                    </a:p>
                  </a:txBody>
                  <a:tcPr marL="0" marR="0" marT="0" marB="0" anchor="b">
                    <a:lnL>
                      <a:noFill/>
                    </a:lnL>
                    <a:lnR>
                      <a:noFill/>
                    </a:lnR>
                    <a:lnT>
                      <a:noFill/>
                    </a:lnT>
                    <a:lnB>
                      <a:noFill/>
                    </a:lnB>
                  </a:tcPr>
                </a:tc>
                <a:tc>
                  <a:txBody>
                    <a:bodyPr/>
                    <a:lstStyle/>
                    <a:p>
                      <a:pPr algn="ctr" fontAlgn="b"/>
                      <a:r>
                        <a:rPr lang="en-US" sz="2200" b="0" i="0" u="none" strike="noStrike" dirty="0" smtClean="0">
                          <a:solidFill>
                            <a:srgbClr val="000000"/>
                          </a:solidFill>
                          <a:effectLst/>
                          <a:latin typeface="Times New Roman" pitchFamily="18" charset="0"/>
                          <a:cs typeface="Times New Roman" pitchFamily="18" charset="0"/>
                        </a:rPr>
                        <a:t>Years without City and East India Loans</a:t>
                      </a:r>
                      <a:endParaRPr lang="en-US" sz="2200" b="0" i="0" u="none" strike="noStrike" dirty="0">
                        <a:solidFill>
                          <a:srgbClr val="000000"/>
                        </a:solidFill>
                        <a:effectLst/>
                        <a:latin typeface="Times New Roman" pitchFamily="18" charset="0"/>
                        <a:cs typeface="Times New Roman" pitchFamily="18" charset="0"/>
                      </a:endParaRPr>
                    </a:p>
                  </a:txBody>
                  <a:tcPr marL="0" marR="0" marT="0" marB="0" anchor="b">
                    <a:lnL>
                      <a:noFill/>
                    </a:lnL>
                    <a:lnR>
                      <a:noFill/>
                    </a:lnR>
                    <a:lnT>
                      <a:noFill/>
                    </a:lnT>
                    <a:lnB>
                      <a:noFill/>
                    </a:lnB>
                  </a:tcPr>
                </a:tc>
              </a:tr>
              <a:tr h="361573">
                <a:tc>
                  <a:txBody>
                    <a:bodyPr/>
                    <a:lstStyle/>
                    <a:p>
                      <a:pPr algn="ctr" fontAlgn="b"/>
                      <a:r>
                        <a:rPr lang="en-US" sz="2200" b="1" i="0" u="none" strike="noStrike" dirty="0">
                          <a:solidFill>
                            <a:srgbClr val="000000"/>
                          </a:solidFill>
                          <a:effectLst/>
                          <a:latin typeface="Times New Roman" pitchFamily="18" charset="0"/>
                          <a:cs typeface="Times New Roman" pitchFamily="18" charset="0"/>
                        </a:rPr>
                        <a:t>1777</a:t>
                      </a:r>
                    </a:p>
                  </a:txBody>
                  <a:tcPr marL="0" marR="0" marT="0" marB="0" anchor="b">
                    <a:lnL>
                      <a:noFill/>
                    </a:lnL>
                    <a:lnR>
                      <a:noFill/>
                    </a:lnR>
                    <a:lnT>
                      <a:noFill/>
                    </a:lnT>
                    <a:lnB>
                      <a:noFill/>
                    </a:lnB>
                  </a:tcPr>
                </a:tc>
                <a:tc>
                  <a:txBody>
                    <a:bodyPr/>
                    <a:lstStyle/>
                    <a:p>
                      <a:pPr algn="ctr" fontAlgn="b"/>
                      <a:r>
                        <a:rPr lang="en-US" sz="2200" b="0" i="0" u="none" strike="noStrike" dirty="0">
                          <a:solidFill>
                            <a:srgbClr val="000000"/>
                          </a:solidFill>
                          <a:effectLst/>
                          <a:latin typeface="Times New Roman" pitchFamily="18" charset="0"/>
                          <a:cs typeface="Times New Roman" pitchFamily="18" charset="0"/>
                        </a:rPr>
                        <a:t>59,696</a:t>
                      </a:r>
                    </a:p>
                  </a:txBody>
                  <a:tcPr marL="0" marR="0" marT="0" marB="0" anchor="b">
                    <a:lnL>
                      <a:noFill/>
                    </a:lnL>
                    <a:lnR>
                      <a:noFill/>
                    </a:lnR>
                    <a:lnT>
                      <a:noFill/>
                    </a:lnT>
                    <a:lnB>
                      <a:noFill/>
                    </a:lnB>
                  </a:tcPr>
                </a:tc>
                <a:tc>
                  <a:txBody>
                    <a:bodyPr/>
                    <a:lstStyle/>
                    <a:p>
                      <a:pPr algn="ctr" fontAlgn="b"/>
                      <a:r>
                        <a:rPr lang="en-US" sz="2200" b="0" i="0" u="none" strike="noStrike">
                          <a:solidFill>
                            <a:srgbClr val="000000"/>
                          </a:solidFill>
                          <a:effectLst/>
                          <a:latin typeface="Times New Roman" pitchFamily="18" charset="0"/>
                          <a:cs typeface="Times New Roman" pitchFamily="18" charset="0"/>
                        </a:rPr>
                        <a:t>7.1</a:t>
                      </a:r>
                    </a:p>
                  </a:txBody>
                  <a:tcPr marL="0" marR="0" marT="0" marB="0" anchor="b">
                    <a:lnL>
                      <a:noFill/>
                    </a:lnL>
                    <a:lnR>
                      <a:noFill/>
                    </a:lnR>
                    <a:lnT>
                      <a:noFill/>
                    </a:lnT>
                    <a:lnB>
                      <a:noFill/>
                    </a:lnB>
                  </a:tcPr>
                </a:tc>
                <a:tc>
                  <a:txBody>
                    <a:bodyPr/>
                    <a:lstStyle/>
                    <a:p>
                      <a:pPr algn="ctr" fontAlgn="b"/>
                      <a:endParaRPr lang="en-US" sz="2200" b="0" i="0" u="none" strike="noStrike" dirty="0">
                        <a:solidFill>
                          <a:srgbClr val="000000"/>
                        </a:solidFill>
                        <a:effectLst/>
                        <a:latin typeface="Times New Roman" pitchFamily="18" charset="0"/>
                        <a:cs typeface="Times New Roman" pitchFamily="18" charset="0"/>
                      </a:endParaRPr>
                    </a:p>
                  </a:txBody>
                  <a:tcPr marL="0" marR="0" marT="0" marB="0" anchor="b">
                    <a:lnL>
                      <a:noFill/>
                    </a:lnL>
                    <a:lnR>
                      <a:noFill/>
                    </a:lnR>
                    <a:lnT>
                      <a:noFill/>
                    </a:lnT>
                    <a:lnB>
                      <a:noFill/>
                    </a:lnB>
                  </a:tcPr>
                </a:tc>
              </a:tr>
              <a:tr h="345377">
                <a:tc>
                  <a:txBody>
                    <a:bodyPr/>
                    <a:lstStyle/>
                    <a:p>
                      <a:pPr algn="ctr" fontAlgn="b"/>
                      <a:r>
                        <a:rPr lang="en-US" sz="2200" b="1" i="0" u="none" strike="noStrike" dirty="0">
                          <a:solidFill>
                            <a:srgbClr val="000000"/>
                          </a:solidFill>
                          <a:effectLst/>
                          <a:latin typeface="Times New Roman" pitchFamily="18" charset="0"/>
                          <a:cs typeface="Times New Roman" pitchFamily="18" charset="0"/>
                        </a:rPr>
                        <a:t>1778</a:t>
                      </a:r>
                    </a:p>
                  </a:txBody>
                  <a:tcPr marL="0" marR="0" marT="0" marB="0" anchor="b">
                    <a:lnL>
                      <a:noFill/>
                    </a:lnL>
                    <a:lnR>
                      <a:noFill/>
                    </a:lnR>
                    <a:lnT>
                      <a:noFill/>
                    </a:lnT>
                    <a:lnB>
                      <a:noFill/>
                    </a:lnB>
                  </a:tcPr>
                </a:tc>
                <a:tc>
                  <a:txBody>
                    <a:bodyPr/>
                    <a:lstStyle/>
                    <a:p>
                      <a:pPr algn="ctr" fontAlgn="b"/>
                      <a:r>
                        <a:rPr lang="en-US" sz="2200" b="0" i="0" u="none" strike="noStrike" dirty="0">
                          <a:solidFill>
                            <a:srgbClr val="000000"/>
                          </a:solidFill>
                          <a:effectLst/>
                          <a:latin typeface="Times New Roman" pitchFamily="18" charset="0"/>
                          <a:cs typeface="Times New Roman" pitchFamily="18" charset="0"/>
                        </a:rPr>
                        <a:t>57,041</a:t>
                      </a:r>
                    </a:p>
                  </a:txBody>
                  <a:tcPr marL="0" marR="0" marT="0" marB="0" anchor="b">
                    <a:lnL>
                      <a:noFill/>
                    </a:lnL>
                    <a:lnR>
                      <a:noFill/>
                    </a:lnR>
                    <a:lnT>
                      <a:noFill/>
                    </a:lnT>
                    <a:lnB>
                      <a:noFill/>
                    </a:lnB>
                  </a:tcPr>
                </a:tc>
                <a:tc>
                  <a:txBody>
                    <a:bodyPr/>
                    <a:lstStyle/>
                    <a:p>
                      <a:pPr algn="ctr" fontAlgn="b"/>
                      <a:r>
                        <a:rPr lang="en-US" sz="2200" b="0" i="0" u="none" strike="noStrike" dirty="0">
                          <a:solidFill>
                            <a:srgbClr val="000000"/>
                          </a:solidFill>
                          <a:effectLst/>
                          <a:latin typeface="Times New Roman" pitchFamily="18" charset="0"/>
                          <a:cs typeface="Times New Roman" pitchFamily="18" charset="0"/>
                        </a:rPr>
                        <a:t>6.4</a:t>
                      </a:r>
                    </a:p>
                  </a:txBody>
                  <a:tcPr marL="0" marR="0" marT="0" marB="0" anchor="b">
                    <a:lnL>
                      <a:noFill/>
                    </a:lnL>
                    <a:lnR>
                      <a:noFill/>
                    </a:lnR>
                    <a:lnT>
                      <a:noFill/>
                    </a:lnT>
                    <a:lnB>
                      <a:noFill/>
                    </a:lnB>
                  </a:tcPr>
                </a:tc>
                <a:tc>
                  <a:txBody>
                    <a:bodyPr/>
                    <a:lstStyle/>
                    <a:p>
                      <a:pPr algn="ctr" fontAlgn="b"/>
                      <a:endParaRPr lang="en-US" sz="2200" b="0" i="0" u="none" strike="noStrike" dirty="0">
                        <a:solidFill>
                          <a:srgbClr val="000000"/>
                        </a:solidFill>
                        <a:effectLst/>
                        <a:latin typeface="Times New Roman" pitchFamily="18" charset="0"/>
                        <a:cs typeface="Times New Roman" pitchFamily="18" charset="0"/>
                      </a:endParaRPr>
                    </a:p>
                  </a:txBody>
                  <a:tcPr marL="0" marR="0" marT="0" marB="0" anchor="b">
                    <a:lnL>
                      <a:noFill/>
                    </a:lnL>
                    <a:lnR>
                      <a:noFill/>
                    </a:lnR>
                    <a:lnT>
                      <a:noFill/>
                    </a:lnT>
                    <a:lnB>
                      <a:noFill/>
                    </a:lnB>
                  </a:tcPr>
                </a:tc>
              </a:tr>
              <a:tr h="345377">
                <a:tc>
                  <a:txBody>
                    <a:bodyPr/>
                    <a:lstStyle/>
                    <a:p>
                      <a:pPr algn="ctr" fontAlgn="b"/>
                      <a:r>
                        <a:rPr lang="en-US" sz="2200" b="1" i="0" u="none" strike="noStrike" dirty="0">
                          <a:solidFill>
                            <a:srgbClr val="000000"/>
                          </a:solidFill>
                          <a:effectLst/>
                          <a:latin typeface="Times New Roman" pitchFamily="18" charset="0"/>
                          <a:cs typeface="Times New Roman" pitchFamily="18" charset="0"/>
                        </a:rPr>
                        <a:t>1779</a:t>
                      </a:r>
                    </a:p>
                  </a:txBody>
                  <a:tcPr marL="0" marR="0" marT="0" marB="0" anchor="b">
                    <a:lnL>
                      <a:noFill/>
                    </a:lnL>
                    <a:lnR>
                      <a:noFill/>
                    </a:lnR>
                    <a:lnT>
                      <a:noFill/>
                    </a:lnT>
                    <a:lnB>
                      <a:noFill/>
                    </a:lnB>
                  </a:tcPr>
                </a:tc>
                <a:tc>
                  <a:txBody>
                    <a:bodyPr/>
                    <a:lstStyle/>
                    <a:p>
                      <a:pPr algn="ctr" fontAlgn="b"/>
                      <a:r>
                        <a:rPr lang="en-US" sz="2200" b="0" i="0" u="none" strike="noStrike">
                          <a:solidFill>
                            <a:srgbClr val="000000"/>
                          </a:solidFill>
                          <a:effectLst/>
                          <a:latin typeface="Times New Roman" pitchFamily="18" charset="0"/>
                          <a:cs typeface="Times New Roman" pitchFamily="18" charset="0"/>
                        </a:rPr>
                        <a:t>65,873</a:t>
                      </a:r>
                    </a:p>
                  </a:txBody>
                  <a:tcPr marL="0" marR="0" marT="0" marB="0" anchor="b">
                    <a:lnL>
                      <a:noFill/>
                    </a:lnL>
                    <a:lnR>
                      <a:noFill/>
                    </a:lnR>
                    <a:lnT>
                      <a:noFill/>
                    </a:lnT>
                    <a:lnB>
                      <a:noFill/>
                    </a:lnB>
                  </a:tcPr>
                </a:tc>
                <a:tc>
                  <a:txBody>
                    <a:bodyPr/>
                    <a:lstStyle/>
                    <a:p>
                      <a:pPr algn="ctr" fontAlgn="b"/>
                      <a:r>
                        <a:rPr lang="en-US" sz="2200" b="0" i="0" u="none" strike="noStrike" dirty="0">
                          <a:solidFill>
                            <a:srgbClr val="000000"/>
                          </a:solidFill>
                          <a:effectLst/>
                          <a:latin typeface="Times New Roman" pitchFamily="18" charset="0"/>
                          <a:cs typeface="Times New Roman" pitchFamily="18" charset="0"/>
                        </a:rPr>
                        <a:t>6.3</a:t>
                      </a:r>
                    </a:p>
                  </a:txBody>
                  <a:tcPr marL="0" marR="0" marT="0" marB="0" anchor="b">
                    <a:lnL>
                      <a:noFill/>
                    </a:lnL>
                    <a:lnR>
                      <a:noFill/>
                    </a:lnR>
                    <a:lnT>
                      <a:noFill/>
                    </a:lnT>
                    <a:lnB>
                      <a:noFill/>
                    </a:lnB>
                  </a:tcPr>
                </a:tc>
                <a:tc>
                  <a:txBody>
                    <a:bodyPr/>
                    <a:lstStyle/>
                    <a:p>
                      <a:pPr algn="ctr" fontAlgn="b"/>
                      <a:endParaRPr lang="en-US" sz="2200" b="0" i="0" u="none" strike="noStrike" dirty="0">
                        <a:solidFill>
                          <a:srgbClr val="000000"/>
                        </a:solidFill>
                        <a:effectLst/>
                        <a:latin typeface="Times New Roman" pitchFamily="18" charset="0"/>
                        <a:cs typeface="Times New Roman" pitchFamily="18" charset="0"/>
                      </a:endParaRPr>
                    </a:p>
                  </a:txBody>
                  <a:tcPr marL="0" marR="0" marT="0" marB="0" anchor="b">
                    <a:lnL>
                      <a:noFill/>
                    </a:lnL>
                    <a:lnR>
                      <a:noFill/>
                    </a:lnR>
                    <a:lnT>
                      <a:noFill/>
                    </a:lnT>
                    <a:lnB>
                      <a:noFill/>
                    </a:lnB>
                  </a:tcPr>
                </a:tc>
              </a:tr>
              <a:tr h="345377">
                <a:tc>
                  <a:txBody>
                    <a:bodyPr/>
                    <a:lstStyle/>
                    <a:p>
                      <a:pPr algn="ctr" fontAlgn="b"/>
                      <a:r>
                        <a:rPr lang="en-US" sz="2200" b="1" i="0" u="none" strike="noStrike" dirty="0">
                          <a:solidFill>
                            <a:srgbClr val="000000"/>
                          </a:solidFill>
                          <a:effectLst/>
                          <a:latin typeface="Times New Roman" pitchFamily="18" charset="0"/>
                          <a:cs typeface="Times New Roman" pitchFamily="18" charset="0"/>
                        </a:rPr>
                        <a:t>1780</a:t>
                      </a:r>
                    </a:p>
                  </a:txBody>
                  <a:tcPr marL="0" marR="0" marT="0" marB="0" anchor="b">
                    <a:lnL>
                      <a:noFill/>
                    </a:lnL>
                    <a:lnR>
                      <a:noFill/>
                    </a:lnR>
                    <a:lnT>
                      <a:noFill/>
                    </a:lnT>
                    <a:lnB>
                      <a:noFill/>
                    </a:lnB>
                  </a:tcPr>
                </a:tc>
                <a:tc>
                  <a:txBody>
                    <a:bodyPr/>
                    <a:lstStyle/>
                    <a:p>
                      <a:pPr algn="ctr" fontAlgn="b"/>
                      <a:r>
                        <a:rPr lang="en-US" sz="2200" b="0" i="0" u="none" strike="noStrike" dirty="0">
                          <a:solidFill>
                            <a:srgbClr val="000000"/>
                          </a:solidFill>
                          <a:effectLst/>
                          <a:latin typeface="Times New Roman" pitchFamily="18" charset="0"/>
                          <a:cs typeface="Times New Roman" pitchFamily="18" charset="0"/>
                        </a:rPr>
                        <a:t>121,162</a:t>
                      </a:r>
                    </a:p>
                  </a:txBody>
                  <a:tcPr marL="0" marR="0" marT="0" marB="0" anchor="b">
                    <a:lnL>
                      <a:noFill/>
                    </a:lnL>
                    <a:lnR>
                      <a:noFill/>
                    </a:lnR>
                    <a:lnT>
                      <a:noFill/>
                    </a:lnT>
                    <a:lnB>
                      <a:noFill/>
                    </a:lnB>
                  </a:tcPr>
                </a:tc>
                <a:tc>
                  <a:txBody>
                    <a:bodyPr/>
                    <a:lstStyle/>
                    <a:p>
                      <a:pPr algn="ctr" fontAlgn="b"/>
                      <a:r>
                        <a:rPr lang="en-US" sz="2200" b="0" i="0" u="none" strike="noStrike" dirty="0">
                          <a:solidFill>
                            <a:srgbClr val="000000"/>
                          </a:solidFill>
                          <a:effectLst/>
                          <a:latin typeface="Times New Roman" pitchFamily="18" charset="0"/>
                          <a:cs typeface="Times New Roman" pitchFamily="18" charset="0"/>
                        </a:rPr>
                        <a:t>3.0</a:t>
                      </a:r>
                    </a:p>
                  </a:txBody>
                  <a:tcPr marL="0" marR="0" marT="0" marB="0" anchor="b">
                    <a:lnL>
                      <a:noFill/>
                    </a:lnL>
                    <a:lnR>
                      <a:noFill/>
                    </a:lnR>
                    <a:lnT>
                      <a:noFill/>
                    </a:lnT>
                    <a:lnB>
                      <a:noFill/>
                    </a:lnB>
                  </a:tcPr>
                </a:tc>
                <a:tc>
                  <a:txBody>
                    <a:bodyPr/>
                    <a:lstStyle/>
                    <a:p>
                      <a:pPr algn="ctr" fontAlgn="b"/>
                      <a:endParaRPr lang="en-US" sz="2200" b="0" i="0" u="none" strike="noStrike" dirty="0">
                        <a:solidFill>
                          <a:srgbClr val="000000"/>
                        </a:solidFill>
                        <a:effectLst/>
                        <a:latin typeface="Times New Roman" pitchFamily="18" charset="0"/>
                        <a:cs typeface="Times New Roman" pitchFamily="18" charset="0"/>
                      </a:endParaRPr>
                    </a:p>
                  </a:txBody>
                  <a:tcPr marL="0" marR="0" marT="0" marB="0" anchor="b">
                    <a:lnL>
                      <a:noFill/>
                    </a:lnL>
                    <a:lnR>
                      <a:noFill/>
                    </a:lnR>
                    <a:lnT>
                      <a:noFill/>
                    </a:lnT>
                    <a:lnB>
                      <a:noFill/>
                    </a:lnB>
                  </a:tcPr>
                </a:tc>
              </a:tr>
              <a:tr h="345377">
                <a:tc>
                  <a:txBody>
                    <a:bodyPr/>
                    <a:lstStyle/>
                    <a:p>
                      <a:pPr algn="ctr" fontAlgn="b"/>
                      <a:r>
                        <a:rPr lang="en-US" sz="2200" b="1" i="0" u="none" strike="noStrike" dirty="0">
                          <a:solidFill>
                            <a:srgbClr val="000000"/>
                          </a:solidFill>
                          <a:effectLst/>
                          <a:latin typeface="Times New Roman" pitchFamily="18" charset="0"/>
                          <a:cs typeface="Times New Roman" pitchFamily="18" charset="0"/>
                        </a:rPr>
                        <a:t>1781</a:t>
                      </a:r>
                    </a:p>
                  </a:txBody>
                  <a:tcPr marL="0" marR="0" marT="0" marB="0" anchor="b">
                    <a:lnL>
                      <a:noFill/>
                    </a:lnL>
                    <a:lnR>
                      <a:noFill/>
                    </a:lnR>
                    <a:lnT>
                      <a:noFill/>
                    </a:lnT>
                    <a:lnB>
                      <a:noFill/>
                    </a:lnB>
                  </a:tcPr>
                </a:tc>
                <a:tc>
                  <a:txBody>
                    <a:bodyPr/>
                    <a:lstStyle/>
                    <a:p>
                      <a:pPr algn="ctr" fontAlgn="b"/>
                      <a:r>
                        <a:rPr lang="en-US" sz="2200" b="0" i="0" u="none" strike="noStrike" dirty="0">
                          <a:solidFill>
                            <a:srgbClr val="000000"/>
                          </a:solidFill>
                          <a:effectLst/>
                          <a:latin typeface="Times New Roman" pitchFamily="18" charset="0"/>
                          <a:cs typeface="Times New Roman" pitchFamily="18" charset="0"/>
                        </a:rPr>
                        <a:t>139,886</a:t>
                      </a:r>
                    </a:p>
                  </a:txBody>
                  <a:tcPr marL="0" marR="0" marT="0" marB="0" anchor="b">
                    <a:lnL>
                      <a:noFill/>
                    </a:lnL>
                    <a:lnR>
                      <a:noFill/>
                    </a:lnR>
                    <a:lnT>
                      <a:noFill/>
                    </a:lnT>
                    <a:lnB>
                      <a:noFill/>
                    </a:lnB>
                  </a:tcPr>
                </a:tc>
                <a:tc>
                  <a:txBody>
                    <a:bodyPr/>
                    <a:lstStyle/>
                    <a:p>
                      <a:pPr algn="ctr" fontAlgn="b"/>
                      <a:r>
                        <a:rPr lang="en-US" sz="2200" b="0" i="0" u="none" strike="noStrike" dirty="0">
                          <a:solidFill>
                            <a:srgbClr val="000000"/>
                          </a:solidFill>
                          <a:effectLst/>
                          <a:latin typeface="Times New Roman" pitchFamily="18" charset="0"/>
                          <a:cs typeface="Times New Roman" pitchFamily="18" charset="0"/>
                        </a:rPr>
                        <a:t>3.3</a:t>
                      </a:r>
                    </a:p>
                  </a:txBody>
                  <a:tcPr marL="0" marR="0" marT="0" marB="0" anchor="b">
                    <a:lnL>
                      <a:noFill/>
                    </a:lnL>
                    <a:lnR>
                      <a:noFill/>
                    </a:lnR>
                    <a:lnT>
                      <a:noFill/>
                    </a:lnT>
                    <a:lnB>
                      <a:noFill/>
                    </a:lnB>
                  </a:tcPr>
                </a:tc>
                <a:tc>
                  <a:txBody>
                    <a:bodyPr/>
                    <a:lstStyle/>
                    <a:p>
                      <a:pPr algn="ctr" fontAlgn="b"/>
                      <a:endParaRPr lang="en-US" sz="2200" b="0" i="0" u="none" strike="noStrike" dirty="0">
                        <a:solidFill>
                          <a:srgbClr val="000000"/>
                        </a:solidFill>
                        <a:effectLst/>
                        <a:latin typeface="Times New Roman" pitchFamily="18" charset="0"/>
                        <a:cs typeface="Times New Roman" pitchFamily="18" charset="0"/>
                      </a:endParaRPr>
                    </a:p>
                  </a:txBody>
                  <a:tcPr marL="0" marR="0" marT="0" marB="0" anchor="b">
                    <a:lnL>
                      <a:noFill/>
                    </a:lnL>
                    <a:lnR>
                      <a:noFill/>
                    </a:lnR>
                    <a:lnT>
                      <a:noFill/>
                    </a:lnT>
                    <a:lnB>
                      <a:noFill/>
                    </a:lnB>
                  </a:tcPr>
                </a:tc>
              </a:tr>
              <a:tr h="345377">
                <a:tc>
                  <a:txBody>
                    <a:bodyPr/>
                    <a:lstStyle/>
                    <a:p>
                      <a:pPr algn="ctr" fontAlgn="b"/>
                      <a:r>
                        <a:rPr lang="en-US" sz="2200" b="1" i="0" u="none" strike="noStrike">
                          <a:solidFill>
                            <a:srgbClr val="000000"/>
                          </a:solidFill>
                          <a:effectLst/>
                          <a:latin typeface="Times New Roman" pitchFamily="18" charset="0"/>
                          <a:cs typeface="Times New Roman" pitchFamily="18" charset="0"/>
                        </a:rPr>
                        <a:t>1782</a:t>
                      </a:r>
                    </a:p>
                  </a:txBody>
                  <a:tcPr marL="0" marR="0" marT="0" marB="0" anchor="b">
                    <a:lnL>
                      <a:noFill/>
                    </a:lnL>
                    <a:lnR>
                      <a:noFill/>
                    </a:lnR>
                    <a:lnT>
                      <a:noFill/>
                    </a:lnT>
                    <a:lnB>
                      <a:noFill/>
                    </a:lnB>
                  </a:tcPr>
                </a:tc>
                <a:tc>
                  <a:txBody>
                    <a:bodyPr/>
                    <a:lstStyle/>
                    <a:p>
                      <a:pPr algn="ctr" fontAlgn="b"/>
                      <a:r>
                        <a:rPr lang="en-US" sz="2200" b="0" i="0" u="none" strike="noStrike" dirty="0">
                          <a:solidFill>
                            <a:srgbClr val="000000"/>
                          </a:solidFill>
                          <a:effectLst/>
                          <a:latin typeface="Times New Roman" pitchFamily="18" charset="0"/>
                          <a:cs typeface="Times New Roman" pitchFamily="18" charset="0"/>
                        </a:rPr>
                        <a:t>196,318</a:t>
                      </a:r>
                    </a:p>
                  </a:txBody>
                  <a:tcPr marL="0" marR="0" marT="0" marB="0" anchor="b">
                    <a:lnL>
                      <a:noFill/>
                    </a:lnL>
                    <a:lnR>
                      <a:noFill/>
                    </a:lnR>
                    <a:lnT>
                      <a:noFill/>
                    </a:lnT>
                    <a:lnB>
                      <a:noFill/>
                    </a:lnB>
                  </a:tcPr>
                </a:tc>
                <a:tc>
                  <a:txBody>
                    <a:bodyPr/>
                    <a:lstStyle/>
                    <a:p>
                      <a:pPr algn="ctr" fontAlgn="b"/>
                      <a:r>
                        <a:rPr lang="en-US" sz="2200" b="0" i="0" u="none" strike="noStrike" dirty="0">
                          <a:solidFill>
                            <a:srgbClr val="000000"/>
                          </a:solidFill>
                          <a:effectLst/>
                          <a:latin typeface="Times New Roman" pitchFamily="18" charset="0"/>
                          <a:cs typeface="Times New Roman" pitchFamily="18" charset="0"/>
                        </a:rPr>
                        <a:t>2.7</a:t>
                      </a:r>
                    </a:p>
                  </a:txBody>
                  <a:tcPr marL="0" marR="0" marT="0" marB="0" anchor="b">
                    <a:lnL>
                      <a:noFill/>
                    </a:lnL>
                    <a:lnR>
                      <a:noFill/>
                    </a:lnR>
                    <a:lnT>
                      <a:noFill/>
                    </a:lnT>
                    <a:lnB>
                      <a:noFill/>
                    </a:lnB>
                  </a:tcPr>
                </a:tc>
                <a:tc>
                  <a:txBody>
                    <a:bodyPr/>
                    <a:lstStyle/>
                    <a:p>
                      <a:pPr algn="ctr" fontAlgn="b"/>
                      <a:r>
                        <a:rPr lang="en-US" sz="2200" b="0" i="0" u="none" strike="noStrike" dirty="0">
                          <a:solidFill>
                            <a:srgbClr val="000000"/>
                          </a:solidFill>
                          <a:effectLst/>
                          <a:latin typeface="Times New Roman" pitchFamily="18" charset="0"/>
                          <a:cs typeface="Times New Roman" pitchFamily="18" charset="0"/>
                        </a:rPr>
                        <a:t>27.2</a:t>
                      </a:r>
                    </a:p>
                  </a:txBody>
                  <a:tcPr marL="0" marR="0" marT="0" marB="0" anchor="b">
                    <a:lnL>
                      <a:noFill/>
                    </a:lnL>
                    <a:lnR>
                      <a:noFill/>
                    </a:lnR>
                    <a:lnT>
                      <a:noFill/>
                    </a:lnT>
                    <a:lnB>
                      <a:noFill/>
                    </a:lnB>
                  </a:tcPr>
                </a:tc>
              </a:tr>
              <a:tr h="345377">
                <a:tc>
                  <a:txBody>
                    <a:bodyPr/>
                    <a:lstStyle/>
                    <a:p>
                      <a:pPr algn="ctr" fontAlgn="b"/>
                      <a:r>
                        <a:rPr lang="en-US" sz="2200" b="1" i="0" u="none" strike="noStrike" dirty="0">
                          <a:solidFill>
                            <a:srgbClr val="000000"/>
                          </a:solidFill>
                          <a:effectLst/>
                          <a:latin typeface="Times New Roman" pitchFamily="18" charset="0"/>
                          <a:cs typeface="Times New Roman" pitchFamily="18" charset="0"/>
                        </a:rPr>
                        <a:t>1783</a:t>
                      </a:r>
                    </a:p>
                  </a:txBody>
                  <a:tcPr marL="0" marR="0" marT="0" marB="0" anchor="b">
                    <a:lnL>
                      <a:noFill/>
                    </a:lnL>
                    <a:lnR>
                      <a:noFill/>
                    </a:lnR>
                    <a:lnT>
                      <a:noFill/>
                    </a:lnT>
                    <a:lnB>
                      <a:noFill/>
                    </a:lnB>
                  </a:tcPr>
                </a:tc>
                <a:tc>
                  <a:txBody>
                    <a:bodyPr/>
                    <a:lstStyle/>
                    <a:p>
                      <a:pPr algn="ctr" fontAlgn="b"/>
                      <a:r>
                        <a:rPr lang="en-US" sz="2200" b="0" i="0" u="none" strike="noStrike" dirty="0">
                          <a:solidFill>
                            <a:srgbClr val="000000"/>
                          </a:solidFill>
                          <a:effectLst/>
                          <a:latin typeface="Times New Roman" pitchFamily="18" charset="0"/>
                          <a:cs typeface="Times New Roman" pitchFamily="18" charset="0"/>
                        </a:rPr>
                        <a:t>144,865</a:t>
                      </a:r>
                    </a:p>
                  </a:txBody>
                  <a:tcPr marL="0" marR="0" marT="0" marB="0" anchor="b">
                    <a:lnL>
                      <a:noFill/>
                    </a:lnL>
                    <a:lnR>
                      <a:noFill/>
                    </a:lnR>
                    <a:lnT>
                      <a:noFill/>
                    </a:lnT>
                    <a:lnB>
                      <a:noFill/>
                    </a:lnB>
                  </a:tcPr>
                </a:tc>
                <a:tc>
                  <a:txBody>
                    <a:bodyPr/>
                    <a:lstStyle/>
                    <a:p>
                      <a:pPr algn="ctr" fontAlgn="b"/>
                      <a:r>
                        <a:rPr lang="en-US" sz="2200" b="0" i="0" u="none" strike="noStrike" dirty="0">
                          <a:solidFill>
                            <a:srgbClr val="000000"/>
                          </a:solidFill>
                          <a:effectLst/>
                          <a:latin typeface="Times New Roman" pitchFamily="18" charset="0"/>
                          <a:cs typeface="Times New Roman" pitchFamily="18" charset="0"/>
                        </a:rPr>
                        <a:t>6.4</a:t>
                      </a:r>
                    </a:p>
                  </a:txBody>
                  <a:tcPr marL="0" marR="0" marT="0" marB="0" anchor="b">
                    <a:lnL>
                      <a:noFill/>
                    </a:lnL>
                    <a:lnR>
                      <a:noFill/>
                    </a:lnR>
                    <a:lnT>
                      <a:noFill/>
                    </a:lnT>
                    <a:lnB>
                      <a:noFill/>
                    </a:lnB>
                  </a:tcPr>
                </a:tc>
                <a:tc>
                  <a:txBody>
                    <a:bodyPr/>
                    <a:lstStyle/>
                    <a:p>
                      <a:pPr algn="ctr" fontAlgn="b"/>
                      <a:r>
                        <a:rPr lang="en-US" sz="2200" b="0" i="0" u="none" strike="noStrike" dirty="0">
                          <a:solidFill>
                            <a:srgbClr val="000000"/>
                          </a:solidFill>
                          <a:effectLst/>
                          <a:latin typeface="Times New Roman" pitchFamily="18" charset="0"/>
                          <a:cs typeface="Times New Roman" pitchFamily="18" charset="0"/>
                        </a:rPr>
                        <a:t>59.2</a:t>
                      </a:r>
                    </a:p>
                  </a:txBody>
                  <a:tcPr marL="0" marR="0" marT="0" marB="0" anchor="b">
                    <a:lnL>
                      <a:noFill/>
                    </a:lnL>
                    <a:lnR>
                      <a:noFill/>
                    </a:lnR>
                    <a:lnT>
                      <a:noFill/>
                    </a:lnT>
                    <a:lnB>
                      <a:noFill/>
                    </a:lnB>
                  </a:tcPr>
                </a:tc>
              </a:tr>
              <a:tr h="345377">
                <a:tc>
                  <a:txBody>
                    <a:bodyPr/>
                    <a:lstStyle/>
                    <a:p>
                      <a:pPr algn="ctr" fontAlgn="b"/>
                      <a:r>
                        <a:rPr lang="en-US" sz="2200" b="1" i="0" u="none" strike="noStrike" dirty="0">
                          <a:solidFill>
                            <a:srgbClr val="000000"/>
                          </a:solidFill>
                          <a:effectLst/>
                          <a:latin typeface="Times New Roman" pitchFamily="18" charset="0"/>
                          <a:cs typeface="Times New Roman" pitchFamily="18" charset="0"/>
                        </a:rPr>
                        <a:t>1784</a:t>
                      </a:r>
                    </a:p>
                  </a:txBody>
                  <a:tcPr marL="0" marR="0" marT="0" marB="0" anchor="b">
                    <a:lnL>
                      <a:noFill/>
                    </a:lnL>
                    <a:lnR>
                      <a:noFill/>
                    </a:lnR>
                    <a:lnT>
                      <a:noFill/>
                    </a:lnT>
                    <a:lnB>
                      <a:noFill/>
                    </a:lnB>
                  </a:tcPr>
                </a:tc>
                <a:tc>
                  <a:txBody>
                    <a:bodyPr/>
                    <a:lstStyle/>
                    <a:p>
                      <a:pPr algn="ctr" fontAlgn="b"/>
                      <a:r>
                        <a:rPr lang="en-US" sz="2200" b="0" i="0" u="none" strike="noStrike" dirty="0">
                          <a:solidFill>
                            <a:srgbClr val="000000"/>
                          </a:solidFill>
                          <a:effectLst/>
                          <a:latin typeface="Times New Roman" pitchFamily="18" charset="0"/>
                          <a:cs typeface="Times New Roman" pitchFamily="18" charset="0"/>
                        </a:rPr>
                        <a:t>130,825</a:t>
                      </a:r>
                    </a:p>
                  </a:txBody>
                  <a:tcPr marL="0" marR="0" marT="0" marB="0" anchor="b">
                    <a:lnL>
                      <a:noFill/>
                    </a:lnL>
                    <a:lnR>
                      <a:noFill/>
                    </a:lnR>
                    <a:lnT>
                      <a:noFill/>
                    </a:lnT>
                    <a:lnB>
                      <a:noFill/>
                    </a:lnB>
                  </a:tcPr>
                </a:tc>
                <a:tc>
                  <a:txBody>
                    <a:bodyPr/>
                    <a:lstStyle/>
                    <a:p>
                      <a:pPr algn="ctr" fontAlgn="b"/>
                      <a:r>
                        <a:rPr lang="en-US" sz="2200" b="0" i="0" u="none" strike="noStrike" dirty="0">
                          <a:solidFill>
                            <a:srgbClr val="000000"/>
                          </a:solidFill>
                          <a:effectLst/>
                          <a:latin typeface="Times New Roman" pitchFamily="18" charset="0"/>
                          <a:cs typeface="Times New Roman" pitchFamily="18" charset="0"/>
                        </a:rPr>
                        <a:t>10.3</a:t>
                      </a:r>
                    </a:p>
                  </a:txBody>
                  <a:tcPr marL="0" marR="0" marT="0" marB="0" anchor="b">
                    <a:lnL>
                      <a:noFill/>
                    </a:lnL>
                    <a:lnR>
                      <a:noFill/>
                    </a:lnR>
                    <a:lnT>
                      <a:noFill/>
                    </a:lnT>
                    <a:lnB>
                      <a:noFill/>
                    </a:lnB>
                  </a:tcPr>
                </a:tc>
                <a:tc>
                  <a:txBody>
                    <a:bodyPr/>
                    <a:lstStyle/>
                    <a:p>
                      <a:pPr algn="ctr" fontAlgn="b"/>
                      <a:r>
                        <a:rPr lang="en-US" sz="2200" b="0" i="0" u="none" strike="noStrike" dirty="0">
                          <a:solidFill>
                            <a:srgbClr val="000000"/>
                          </a:solidFill>
                          <a:effectLst/>
                          <a:latin typeface="Times New Roman" pitchFamily="18" charset="0"/>
                          <a:cs typeface="Times New Roman" pitchFamily="18" charset="0"/>
                        </a:rPr>
                        <a:t>68.8</a:t>
                      </a:r>
                    </a:p>
                  </a:txBody>
                  <a:tcPr marL="0" marR="0" marT="0" marB="0" anchor="b">
                    <a:lnL>
                      <a:noFill/>
                    </a:lnL>
                    <a:lnR>
                      <a:noFill/>
                    </a:lnR>
                    <a:lnT>
                      <a:noFill/>
                    </a:lnT>
                    <a:lnB>
                      <a:noFill/>
                    </a:lnB>
                  </a:tcPr>
                </a:tc>
              </a:tr>
              <a:tr h="345377">
                <a:tc>
                  <a:txBody>
                    <a:bodyPr/>
                    <a:lstStyle/>
                    <a:p>
                      <a:pPr algn="ctr" fontAlgn="b"/>
                      <a:r>
                        <a:rPr lang="en-US" sz="2200" b="1" i="0" u="none" strike="noStrike" dirty="0">
                          <a:solidFill>
                            <a:srgbClr val="000000"/>
                          </a:solidFill>
                          <a:effectLst/>
                          <a:latin typeface="Times New Roman" pitchFamily="18" charset="0"/>
                          <a:cs typeface="Times New Roman" pitchFamily="18" charset="0"/>
                        </a:rPr>
                        <a:t>1785</a:t>
                      </a:r>
                    </a:p>
                  </a:txBody>
                  <a:tcPr marL="0" marR="0" marT="0" marB="0" anchor="b">
                    <a:lnL>
                      <a:noFill/>
                    </a:lnL>
                    <a:lnR>
                      <a:noFill/>
                    </a:lnR>
                    <a:lnT>
                      <a:noFill/>
                    </a:lnT>
                    <a:lnB>
                      <a:noFill/>
                    </a:lnB>
                  </a:tcPr>
                </a:tc>
                <a:tc>
                  <a:txBody>
                    <a:bodyPr/>
                    <a:lstStyle/>
                    <a:p>
                      <a:pPr algn="ctr" fontAlgn="b"/>
                      <a:r>
                        <a:rPr lang="en-US" sz="2200" b="0" i="0" u="none" strike="noStrike" dirty="0">
                          <a:solidFill>
                            <a:srgbClr val="000000"/>
                          </a:solidFill>
                          <a:effectLst/>
                          <a:latin typeface="Times New Roman" pitchFamily="18" charset="0"/>
                          <a:cs typeface="Times New Roman" pitchFamily="18" charset="0"/>
                        </a:rPr>
                        <a:t>73,717</a:t>
                      </a:r>
                    </a:p>
                  </a:txBody>
                  <a:tcPr marL="0" marR="0" marT="0" marB="0" anchor="b">
                    <a:lnL>
                      <a:noFill/>
                    </a:lnL>
                    <a:lnR>
                      <a:noFill/>
                    </a:lnR>
                    <a:lnT>
                      <a:noFill/>
                    </a:lnT>
                    <a:lnB>
                      <a:noFill/>
                    </a:lnB>
                  </a:tcPr>
                </a:tc>
                <a:tc>
                  <a:txBody>
                    <a:bodyPr/>
                    <a:lstStyle/>
                    <a:p>
                      <a:pPr algn="ctr" fontAlgn="b"/>
                      <a:r>
                        <a:rPr lang="en-US" sz="2200" b="0" i="0" u="none" strike="noStrike" dirty="0">
                          <a:solidFill>
                            <a:srgbClr val="000000"/>
                          </a:solidFill>
                          <a:effectLst/>
                          <a:latin typeface="Times New Roman" pitchFamily="18" charset="0"/>
                          <a:cs typeface="Times New Roman" pitchFamily="18" charset="0"/>
                        </a:rPr>
                        <a:t>23.9</a:t>
                      </a:r>
                    </a:p>
                  </a:txBody>
                  <a:tcPr marL="0" marR="0" marT="0" marB="0" anchor="b">
                    <a:lnL>
                      <a:noFill/>
                    </a:lnL>
                    <a:lnR>
                      <a:noFill/>
                    </a:lnR>
                    <a:lnT>
                      <a:noFill/>
                    </a:lnT>
                    <a:lnB>
                      <a:noFill/>
                    </a:lnB>
                  </a:tcPr>
                </a:tc>
                <a:tc>
                  <a:txBody>
                    <a:bodyPr/>
                    <a:lstStyle/>
                    <a:p>
                      <a:pPr algn="ctr" fontAlgn="b"/>
                      <a:r>
                        <a:rPr lang="en-US" sz="2200" b="0" i="0" u="none" strike="noStrike" dirty="0">
                          <a:solidFill>
                            <a:srgbClr val="000000"/>
                          </a:solidFill>
                          <a:effectLst/>
                          <a:latin typeface="Times New Roman" pitchFamily="18" charset="0"/>
                          <a:cs typeface="Times New Roman" pitchFamily="18" charset="0"/>
                        </a:rPr>
                        <a:t>127.7</a:t>
                      </a:r>
                    </a:p>
                  </a:txBody>
                  <a:tcPr marL="0" marR="0" marT="0" marB="0" anchor="b">
                    <a:lnL>
                      <a:noFill/>
                    </a:lnL>
                    <a:lnR>
                      <a:noFill/>
                    </a:lnR>
                    <a:lnT>
                      <a:noFill/>
                    </a:lnT>
                    <a:lnB>
                      <a:noFill/>
                    </a:lnB>
                  </a:tcPr>
                </a:tc>
              </a:tr>
              <a:tr h="345377">
                <a:tc>
                  <a:txBody>
                    <a:bodyPr/>
                    <a:lstStyle/>
                    <a:p>
                      <a:pPr algn="ctr" fontAlgn="b"/>
                      <a:r>
                        <a:rPr lang="en-US" sz="2200" b="1" i="0" u="none" strike="noStrike" dirty="0">
                          <a:solidFill>
                            <a:srgbClr val="000000"/>
                          </a:solidFill>
                          <a:effectLst/>
                          <a:latin typeface="Times New Roman" pitchFamily="18" charset="0"/>
                          <a:cs typeface="Times New Roman" pitchFamily="18" charset="0"/>
                        </a:rPr>
                        <a:t>1786</a:t>
                      </a:r>
                    </a:p>
                  </a:txBody>
                  <a:tcPr marL="0" marR="0" marT="0" marB="0" anchor="b">
                    <a:lnL>
                      <a:noFill/>
                    </a:lnL>
                    <a:lnR>
                      <a:noFill/>
                    </a:lnR>
                    <a:lnT>
                      <a:noFill/>
                    </a:lnT>
                    <a:lnB>
                      <a:noFill/>
                    </a:lnB>
                  </a:tcPr>
                </a:tc>
                <a:tc>
                  <a:txBody>
                    <a:bodyPr/>
                    <a:lstStyle/>
                    <a:p>
                      <a:pPr algn="ctr" fontAlgn="b"/>
                      <a:r>
                        <a:rPr lang="en-US" sz="2200" b="0" i="0" u="none" strike="noStrike" dirty="0">
                          <a:solidFill>
                            <a:srgbClr val="000000"/>
                          </a:solidFill>
                          <a:effectLst/>
                          <a:latin typeface="Times New Roman" pitchFamily="18" charset="0"/>
                          <a:cs typeface="Times New Roman" pitchFamily="18" charset="0"/>
                        </a:rPr>
                        <a:t>83,882</a:t>
                      </a:r>
                    </a:p>
                  </a:txBody>
                  <a:tcPr marL="0" marR="0" marT="0" marB="0" anchor="b">
                    <a:lnL>
                      <a:noFill/>
                    </a:lnL>
                    <a:lnR>
                      <a:noFill/>
                    </a:lnR>
                    <a:lnT>
                      <a:noFill/>
                    </a:lnT>
                    <a:lnB>
                      <a:noFill/>
                    </a:lnB>
                  </a:tcPr>
                </a:tc>
                <a:tc>
                  <a:txBody>
                    <a:bodyPr/>
                    <a:lstStyle/>
                    <a:p>
                      <a:pPr algn="ctr" fontAlgn="b"/>
                      <a:r>
                        <a:rPr lang="en-US" sz="2200" b="0" i="0" u="none" strike="noStrike" dirty="0">
                          <a:solidFill>
                            <a:srgbClr val="000000"/>
                          </a:solidFill>
                          <a:effectLst/>
                          <a:latin typeface="Times New Roman" pitchFamily="18" charset="0"/>
                          <a:cs typeface="Times New Roman" pitchFamily="18" charset="0"/>
                        </a:rPr>
                        <a:t>23.3</a:t>
                      </a:r>
                    </a:p>
                  </a:txBody>
                  <a:tcPr marL="0" marR="0" marT="0" marB="0" anchor="b">
                    <a:lnL>
                      <a:noFill/>
                    </a:lnL>
                    <a:lnR>
                      <a:noFill/>
                    </a:lnR>
                    <a:lnT>
                      <a:noFill/>
                    </a:lnT>
                    <a:lnB>
                      <a:noFill/>
                    </a:lnB>
                  </a:tcPr>
                </a:tc>
                <a:tc>
                  <a:txBody>
                    <a:bodyPr/>
                    <a:lstStyle/>
                    <a:p>
                      <a:pPr algn="ctr" fontAlgn="b"/>
                      <a:r>
                        <a:rPr lang="en-US" sz="2200" b="0" i="0" u="none" strike="noStrike" dirty="0">
                          <a:solidFill>
                            <a:srgbClr val="000000"/>
                          </a:solidFill>
                          <a:effectLst/>
                          <a:latin typeface="Times New Roman" pitchFamily="18" charset="0"/>
                          <a:cs typeface="Times New Roman" pitchFamily="18" charset="0"/>
                        </a:rPr>
                        <a:t>114.5</a:t>
                      </a:r>
                    </a:p>
                  </a:txBody>
                  <a:tcPr marL="0" marR="0" marT="0" marB="0" anchor="b">
                    <a:lnL>
                      <a:noFill/>
                    </a:lnL>
                    <a:lnR>
                      <a:noFill/>
                    </a:lnR>
                    <a:lnT>
                      <a:noFill/>
                    </a:lnT>
                    <a:lnB>
                      <a:noFill/>
                    </a:lnB>
                  </a:tcPr>
                </a:tc>
              </a:tr>
              <a:tr h="345377">
                <a:tc>
                  <a:txBody>
                    <a:bodyPr/>
                    <a:lstStyle/>
                    <a:p>
                      <a:pPr algn="ctr" fontAlgn="b"/>
                      <a:r>
                        <a:rPr lang="en-US" sz="2200" b="1" i="0" u="none" strike="noStrike" dirty="0">
                          <a:solidFill>
                            <a:srgbClr val="000000"/>
                          </a:solidFill>
                          <a:effectLst/>
                          <a:latin typeface="Times New Roman" pitchFamily="18" charset="0"/>
                          <a:cs typeface="Times New Roman" pitchFamily="18" charset="0"/>
                        </a:rPr>
                        <a:t>1787</a:t>
                      </a:r>
                    </a:p>
                  </a:txBody>
                  <a:tcPr marL="0" marR="0" marT="0" marB="0" anchor="b">
                    <a:lnL>
                      <a:noFill/>
                    </a:lnL>
                    <a:lnR>
                      <a:noFill/>
                    </a:lnR>
                    <a:lnT>
                      <a:noFill/>
                    </a:lnT>
                    <a:lnB>
                      <a:noFill/>
                    </a:lnB>
                  </a:tcPr>
                </a:tc>
                <a:tc>
                  <a:txBody>
                    <a:bodyPr/>
                    <a:lstStyle/>
                    <a:p>
                      <a:pPr algn="ctr" fontAlgn="b"/>
                      <a:r>
                        <a:rPr lang="en-US" sz="2200" b="0" i="0" u="none" strike="noStrike" dirty="0">
                          <a:solidFill>
                            <a:srgbClr val="000000"/>
                          </a:solidFill>
                          <a:effectLst/>
                          <a:latin typeface="Times New Roman" pitchFamily="18" charset="0"/>
                          <a:cs typeface="Times New Roman" pitchFamily="18" charset="0"/>
                        </a:rPr>
                        <a:t>62,754</a:t>
                      </a:r>
                    </a:p>
                  </a:txBody>
                  <a:tcPr marL="0" marR="0" marT="0" marB="0" anchor="b">
                    <a:lnL>
                      <a:noFill/>
                    </a:lnL>
                    <a:lnR>
                      <a:noFill/>
                    </a:lnR>
                    <a:lnT>
                      <a:noFill/>
                    </a:lnT>
                    <a:lnB>
                      <a:noFill/>
                    </a:lnB>
                  </a:tcPr>
                </a:tc>
                <a:tc>
                  <a:txBody>
                    <a:bodyPr/>
                    <a:lstStyle/>
                    <a:p>
                      <a:pPr algn="ctr" fontAlgn="b"/>
                      <a:r>
                        <a:rPr lang="en-US" sz="2200" b="0" i="0" u="none" strike="noStrike" dirty="0">
                          <a:solidFill>
                            <a:srgbClr val="000000"/>
                          </a:solidFill>
                          <a:effectLst/>
                          <a:latin typeface="Times New Roman" pitchFamily="18" charset="0"/>
                          <a:cs typeface="Times New Roman" pitchFamily="18" charset="0"/>
                        </a:rPr>
                        <a:t>38.0</a:t>
                      </a:r>
                    </a:p>
                  </a:txBody>
                  <a:tcPr marL="0" marR="0" marT="0" marB="0" anchor="b">
                    <a:lnL>
                      <a:noFill/>
                    </a:lnL>
                    <a:lnR>
                      <a:noFill/>
                    </a:lnR>
                    <a:lnT>
                      <a:noFill/>
                    </a:lnT>
                    <a:lnB>
                      <a:noFill/>
                    </a:lnB>
                  </a:tcPr>
                </a:tc>
                <a:tc>
                  <a:txBody>
                    <a:bodyPr/>
                    <a:lstStyle/>
                    <a:p>
                      <a:pPr algn="ctr" fontAlgn="b"/>
                      <a:r>
                        <a:rPr lang="en-US" sz="2200" b="0" i="0" u="none" strike="noStrike" dirty="0">
                          <a:solidFill>
                            <a:srgbClr val="000000"/>
                          </a:solidFill>
                          <a:effectLst/>
                          <a:latin typeface="Times New Roman" pitchFamily="18" charset="0"/>
                          <a:cs typeface="Times New Roman" pitchFamily="18" charset="0"/>
                        </a:rPr>
                        <a:t>156.2</a:t>
                      </a:r>
                    </a:p>
                  </a:txBody>
                  <a:tcPr marL="0" marR="0" marT="0" marB="0" anchor="b">
                    <a:lnL>
                      <a:noFill/>
                    </a:lnL>
                    <a:lnR>
                      <a:noFill/>
                    </a:lnR>
                    <a:lnT>
                      <a:noFill/>
                    </a:lnT>
                    <a:lnB>
                      <a:noFill/>
                    </a:lnB>
                  </a:tcPr>
                </a:tc>
              </a:tr>
              <a:tr h="345377">
                <a:tc>
                  <a:txBody>
                    <a:bodyPr/>
                    <a:lstStyle/>
                    <a:p>
                      <a:pPr algn="ctr" fontAlgn="b"/>
                      <a:r>
                        <a:rPr lang="en-US" sz="2200" b="1" i="0" u="none" strike="noStrike" dirty="0">
                          <a:solidFill>
                            <a:srgbClr val="000000"/>
                          </a:solidFill>
                          <a:effectLst/>
                          <a:latin typeface="Times New Roman" pitchFamily="18" charset="0"/>
                          <a:cs typeface="Times New Roman" pitchFamily="18" charset="0"/>
                        </a:rPr>
                        <a:t>1788</a:t>
                      </a:r>
                    </a:p>
                  </a:txBody>
                  <a:tcPr marL="0" marR="0" marT="0" marB="0" anchor="b">
                    <a:lnL>
                      <a:noFill/>
                    </a:lnL>
                    <a:lnR>
                      <a:noFill/>
                    </a:lnR>
                    <a:lnT>
                      <a:noFill/>
                    </a:lnT>
                    <a:lnB>
                      <a:noFill/>
                    </a:lnB>
                  </a:tcPr>
                </a:tc>
                <a:tc>
                  <a:txBody>
                    <a:bodyPr/>
                    <a:lstStyle/>
                    <a:p>
                      <a:pPr algn="ctr" fontAlgn="b"/>
                      <a:r>
                        <a:rPr lang="en-US" sz="2200" b="0" i="0" u="none" strike="noStrike" dirty="0">
                          <a:solidFill>
                            <a:srgbClr val="000000"/>
                          </a:solidFill>
                          <a:effectLst/>
                          <a:latin typeface="Times New Roman" pitchFamily="18" charset="0"/>
                          <a:cs typeface="Times New Roman" pitchFamily="18" charset="0"/>
                        </a:rPr>
                        <a:t>88,116</a:t>
                      </a:r>
                    </a:p>
                  </a:txBody>
                  <a:tcPr marL="0" marR="0" marT="0" marB="0" anchor="b">
                    <a:lnL>
                      <a:noFill/>
                    </a:lnL>
                    <a:lnR>
                      <a:noFill/>
                    </a:lnR>
                    <a:lnT>
                      <a:noFill/>
                    </a:lnT>
                    <a:lnB>
                      <a:noFill/>
                    </a:lnB>
                  </a:tcPr>
                </a:tc>
                <a:tc>
                  <a:txBody>
                    <a:bodyPr/>
                    <a:lstStyle/>
                    <a:p>
                      <a:pPr algn="ctr" fontAlgn="b"/>
                      <a:r>
                        <a:rPr lang="en-US" sz="2200" b="0" i="0" u="none" strike="noStrike" dirty="0">
                          <a:solidFill>
                            <a:srgbClr val="000000"/>
                          </a:solidFill>
                          <a:effectLst/>
                          <a:latin typeface="Times New Roman" pitchFamily="18" charset="0"/>
                          <a:cs typeface="Times New Roman" pitchFamily="18" charset="0"/>
                        </a:rPr>
                        <a:t>26.8</a:t>
                      </a:r>
                    </a:p>
                  </a:txBody>
                  <a:tcPr marL="0" marR="0" marT="0" marB="0" anchor="b">
                    <a:lnL>
                      <a:noFill/>
                    </a:lnL>
                    <a:lnR>
                      <a:noFill/>
                    </a:lnR>
                    <a:lnT>
                      <a:noFill/>
                    </a:lnT>
                    <a:lnB>
                      <a:noFill/>
                    </a:lnB>
                  </a:tcPr>
                </a:tc>
                <a:tc>
                  <a:txBody>
                    <a:bodyPr/>
                    <a:lstStyle/>
                    <a:p>
                      <a:pPr algn="ctr" fontAlgn="b"/>
                      <a:r>
                        <a:rPr lang="en-US" sz="2200" b="0" i="0" u="none" strike="noStrike" dirty="0">
                          <a:solidFill>
                            <a:srgbClr val="000000"/>
                          </a:solidFill>
                          <a:effectLst/>
                          <a:latin typeface="Times New Roman" pitchFamily="18" charset="0"/>
                          <a:cs typeface="Times New Roman" pitchFamily="18" charset="0"/>
                        </a:rPr>
                        <a:t>122.2</a:t>
                      </a:r>
                    </a:p>
                  </a:txBody>
                  <a:tcPr marL="0" marR="0" marT="0" marB="0" anchor="b">
                    <a:lnL>
                      <a:noFill/>
                    </a:lnL>
                    <a:lnR>
                      <a:noFill/>
                    </a:lnR>
                    <a:lnT>
                      <a:noFill/>
                    </a:lnT>
                    <a:lnB>
                      <a:noFill/>
                    </a:lnB>
                  </a:tcPr>
                </a:tc>
              </a:tr>
              <a:tr h="345377">
                <a:tc>
                  <a:txBody>
                    <a:bodyPr/>
                    <a:lstStyle/>
                    <a:p>
                      <a:pPr algn="ctr" fontAlgn="b"/>
                      <a:r>
                        <a:rPr lang="en-US" sz="2200" b="1" i="0" u="none" strike="noStrike" dirty="0">
                          <a:solidFill>
                            <a:srgbClr val="000000"/>
                          </a:solidFill>
                          <a:effectLst/>
                          <a:latin typeface="Times New Roman" pitchFamily="18" charset="0"/>
                          <a:cs typeface="Times New Roman" pitchFamily="18" charset="0"/>
                        </a:rPr>
                        <a:t>1789</a:t>
                      </a:r>
                    </a:p>
                  </a:txBody>
                  <a:tcPr marL="0" marR="0" marT="0" marB="0" anchor="b">
                    <a:lnL>
                      <a:noFill/>
                    </a:lnL>
                    <a:lnR>
                      <a:noFill/>
                    </a:lnR>
                    <a:lnT>
                      <a:noFill/>
                    </a:lnT>
                    <a:lnB>
                      <a:noFill/>
                    </a:lnB>
                  </a:tcPr>
                </a:tc>
                <a:tc>
                  <a:txBody>
                    <a:bodyPr/>
                    <a:lstStyle/>
                    <a:p>
                      <a:pPr algn="ctr" fontAlgn="b"/>
                      <a:r>
                        <a:rPr lang="en-US" sz="2200" b="0" i="0" u="none" strike="noStrike" dirty="0">
                          <a:solidFill>
                            <a:srgbClr val="000000"/>
                          </a:solidFill>
                          <a:effectLst/>
                          <a:latin typeface="Times New Roman" pitchFamily="18" charset="0"/>
                          <a:cs typeface="Times New Roman" pitchFamily="18" charset="0"/>
                        </a:rPr>
                        <a:t>96,431</a:t>
                      </a:r>
                    </a:p>
                  </a:txBody>
                  <a:tcPr marL="0" marR="0" marT="0" marB="0" anchor="b">
                    <a:lnL>
                      <a:noFill/>
                    </a:lnL>
                    <a:lnR>
                      <a:noFill/>
                    </a:lnR>
                    <a:lnT>
                      <a:noFill/>
                    </a:lnT>
                    <a:lnB>
                      <a:noFill/>
                    </a:lnB>
                  </a:tcPr>
                </a:tc>
                <a:tc>
                  <a:txBody>
                    <a:bodyPr/>
                    <a:lstStyle/>
                    <a:p>
                      <a:pPr algn="ctr" fontAlgn="b"/>
                      <a:r>
                        <a:rPr lang="en-US" sz="2200" b="0" i="0" u="none" strike="noStrike" dirty="0">
                          <a:solidFill>
                            <a:srgbClr val="000000"/>
                          </a:solidFill>
                          <a:effectLst/>
                          <a:latin typeface="Times New Roman" pitchFamily="18" charset="0"/>
                          <a:cs typeface="Times New Roman" pitchFamily="18" charset="0"/>
                        </a:rPr>
                        <a:t>24.0</a:t>
                      </a:r>
                    </a:p>
                  </a:txBody>
                  <a:tcPr marL="0" marR="0" marT="0" marB="0" anchor="b">
                    <a:lnL>
                      <a:noFill/>
                    </a:lnL>
                    <a:lnR>
                      <a:noFill/>
                    </a:lnR>
                    <a:lnT>
                      <a:noFill/>
                    </a:lnT>
                    <a:lnB>
                      <a:noFill/>
                    </a:lnB>
                  </a:tcPr>
                </a:tc>
                <a:tc>
                  <a:txBody>
                    <a:bodyPr/>
                    <a:lstStyle/>
                    <a:p>
                      <a:pPr algn="ctr" fontAlgn="b"/>
                      <a:r>
                        <a:rPr lang="en-US" sz="2200" b="0" i="0" u="none" strike="noStrike" dirty="0">
                          <a:solidFill>
                            <a:srgbClr val="000000"/>
                          </a:solidFill>
                          <a:effectLst/>
                          <a:latin typeface="Times New Roman" pitchFamily="18" charset="0"/>
                          <a:cs typeface="Times New Roman" pitchFamily="18" charset="0"/>
                        </a:rPr>
                        <a:t>114.0</a:t>
                      </a:r>
                    </a:p>
                  </a:txBody>
                  <a:tcPr marL="0" marR="0" marT="0" marB="0" anchor="b">
                    <a:lnL>
                      <a:noFill/>
                    </a:lnL>
                    <a:lnR>
                      <a:noFill/>
                    </a:lnR>
                    <a:lnT>
                      <a:noFill/>
                    </a:lnT>
                    <a:lnB>
                      <a:noFill/>
                    </a:lnB>
                  </a:tcPr>
                </a:tc>
              </a:tr>
            </a:tbl>
          </a:graphicData>
        </a:graphic>
      </p:graphicFrame>
    </p:spTree>
    <p:extLst>
      <p:ext uri="{BB962C8B-B14F-4D97-AF65-F5344CB8AC3E}">
        <p14:creationId xmlns:p14="http://schemas.microsoft.com/office/powerpoint/2010/main" val="177620492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latin typeface="Times New Roman" pitchFamily="18" charset="0"/>
                <a:cs typeface="Times New Roman" pitchFamily="18" charset="0"/>
              </a:rPr>
              <a:t>Table 5. Net Worth</a:t>
            </a:r>
            <a:endParaRPr lang="en-US" dirty="0">
              <a:latin typeface="Times New Roman" pitchFamily="18" charset="0"/>
              <a:cs typeface="Times New Roman" pitchFamily="18" charset="0"/>
            </a:endParaRPr>
          </a:p>
        </p:txBody>
      </p:sp>
      <p:graphicFrame>
        <p:nvGraphicFramePr>
          <p:cNvPr id="3" name="Table 2"/>
          <p:cNvGraphicFramePr>
            <a:graphicFrameLocks noGrp="1"/>
          </p:cNvGraphicFramePr>
          <p:nvPr>
            <p:extLst>
              <p:ext uri="{D42A27DB-BD31-4B8C-83A1-F6EECF244321}">
                <p14:modId xmlns:p14="http://schemas.microsoft.com/office/powerpoint/2010/main" val="2856001117"/>
              </p:ext>
            </p:extLst>
          </p:nvPr>
        </p:nvGraphicFramePr>
        <p:xfrm>
          <a:off x="457200" y="1295397"/>
          <a:ext cx="8153400" cy="5364480"/>
        </p:xfrm>
        <a:graphic>
          <a:graphicData uri="http://schemas.openxmlformats.org/drawingml/2006/table">
            <a:tbl>
              <a:tblPr/>
              <a:tblGrid>
                <a:gridCol w="1066800"/>
                <a:gridCol w="2362200"/>
                <a:gridCol w="2362200"/>
                <a:gridCol w="2362200"/>
              </a:tblGrid>
              <a:tr h="329209">
                <a:tc>
                  <a:txBody>
                    <a:bodyPr/>
                    <a:lstStyle/>
                    <a:p>
                      <a:pPr algn="ctr" fontAlgn="b"/>
                      <a:endParaRPr lang="en-US" sz="2200" b="0" i="0" u="none" strike="noStrike" dirty="0">
                        <a:solidFill>
                          <a:srgbClr val="000000"/>
                        </a:solidFill>
                        <a:effectLst/>
                        <a:latin typeface="Times New Roman" pitchFamily="18" charset="0"/>
                        <a:cs typeface="Times New Roman" pitchFamily="18" charset="0"/>
                      </a:endParaRPr>
                    </a:p>
                  </a:txBody>
                  <a:tcPr marL="0" marR="0" marT="0" marB="0" anchor="b">
                    <a:lnL>
                      <a:noFill/>
                    </a:lnL>
                    <a:lnR>
                      <a:noFill/>
                    </a:lnR>
                    <a:lnT>
                      <a:noFill/>
                    </a:lnT>
                    <a:lnB>
                      <a:noFill/>
                    </a:lnB>
                  </a:tcPr>
                </a:tc>
                <a:tc>
                  <a:txBody>
                    <a:bodyPr/>
                    <a:lstStyle/>
                    <a:p>
                      <a:pPr algn="ctr" fontAlgn="b"/>
                      <a:r>
                        <a:rPr lang="en-US" sz="2200" b="0" i="0" u="sng" strike="noStrike" baseline="0" dirty="0" smtClean="0">
                          <a:solidFill>
                            <a:srgbClr val="000000"/>
                          </a:solidFill>
                          <a:effectLst/>
                          <a:latin typeface="Times New Roman" pitchFamily="18" charset="0"/>
                          <a:cs typeface="Times New Roman" pitchFamily="18" charset="0"/>
                        </a:rPr>
                        <a:t>Franchise Value </a:t>
                      </a:r>
                      <a:endParaRPr lang="en-US" sz="2200" b="0" i="0" u="sng" strike="noStrike" dirty="0">
                        <a:solidFill>
                          <a:srgbClr val="000000"/>
                        </a:solidFill>
                        <a:effectLst/>
                        <a:latin typeface="Times New Roman" pitchFamily="18" charset="0"/>
                        <a:cs typeface="Times New Roman" pitchFamily="18" charset="0"/>
                      </a:endParaRPr>
                    </a:p>
                  </a:txBody>
                  <a:tcPr marL="0" marR="0" marT="0" marB="0" anchor="b">
                    <a:lnL>
                      <a:noFill/>
                    </a:lnL>
                    <a:lnR>
                      <a:noFill/>
                    </a:lnR>
                    <a:lnT>
                      <a:noFill/>
                    </a:lnT>
                    <a:lnB>
                      <a:noFill/>
                    </a:lnB>
                  </a:tcPr>
                </a:tc>
                <a:tc gridSpan="2">
                  <a:txBody>
                    <a:bodyPr/>
                    <a:lstStyle/>
                    <a:p>
                      <a:pPr algn="ctr" fontAlgn="b"/>
                      <a:r>
                        <a:rPr lang="en-US" sz="2200" b="0" i="0" u="none" strike="noStrike" dirty="0" smtClean="0">
                          <a:solidFill>
                            <a:srgbClr val="000000"/>
                          </a:solidFill>
                          <a:effectLst/>
                          <a:latin typeface="Times New Roman" pitchFamily="18" charset="0"/>
                          <a:cs typeface="Times New Roman" pitchFamily="18" charset="0"/>
                        </a:rPr>
                        <a:t>Net Worth</a:t>
                      </a:r>
                      <a:endParaRPr lang="en-US" sz="2200" b="0" i="0" u="none" strike="noStrike" dirty="0">
                        <a:solidFill>
                          <a:srgbClr val="000000"/>
                        </a:solidFill>
                        <a:effectLst/>
                        <a:latin typeface="Times New Roman" pitchFamily="18" charset="0"/>
                        <a:cs typeface="Times New Roman" pitchFamily="18" charset="0"/>
                      </a:endParaRPr>
                    </a:p>
                  </a:txBody>
                  <a:tcPr marL="0" marR="0" marT="0" marB="0" anchor="b">
                    <a:lnL>
                      <a:noFill/>
                    </a:lnL>
                    <a:lnR>
                      <a:noFill/>
                    </a:lnR>
                    <a:lnT>
                      <a:noFill/>
                    </a:lnT>
                    <a:lnB w="12700" cap="flat" cmpd="sng" algn="ctr">
                      <a:solidFill>
                        <a:schemeClr val="tx1"/>
                      </a:solidFill>
                      <a:prstDash val="solid"/>
                      <a:round/>
                      <a:headEnd type="none" w="med" len="med"/>
                      <a:tailEnd type="none" w="med" len="med"/>
                    </a:lnB>
                  </a:tcPr>
                </a:tc>
                <a:tc hMerge="1">
                  <a:txBody>
                    <a:bodyPr/>
                    <a:lstStyle/>
                    <a:p>
                      <a:pPr algn="ctr" fontAlgn="b"/>
                      <a:endParaRPr lang="en-US" sz="2000" b="0" i="0" u="none" strike="noStrike" dirty="0">
                        <a:solidFill>
                          <a:srgbClr val="000000"/>
                        </a:solidFill>
                        <a:effectLst/>
                        <a:latin typeface="Times New Roman" pitchFamily="18" charset="0"/>
                        <a:cs typeface="Times New Roman" pitchFamily="18" charset="0"/>
                      </a:endParaRPr>
                    </a:p>
                  </a:txBody>
                  <a:tcPr marL="0" marR="0" marT="0" marB="0" anchor="b">
                    <a:lnL>
                      <a:noFill/>
                    </a:lnL>
                    <a:lnR>
                      <a:noFill/>
                    </a:lnR>
                    <a:lnT>
                      <a:noFill/>
                    </a:lnT>
                    <a:lnB>
                      <a:noFill/>
                    </a:lnB>
                  </a:tcPr>
                </a:tc>
              </a:tr>
              <a:tr h="648876">
                <a:tc>
                  <a:txBody>
                    <a:bodyPr/>
                    <a:lstStyle/>
                    <a:p>
                      <a:pPr algn="ctr" fontAlgn="b"/>
                      <a:r>
                        <a:rPr lang="en-US" sz="2200" b="0" i="0" u="none" strike="noStrike" dirty="0">
                          <a:solidFill>
                            <a:srgbClr val="000000"/>
                          </a:solidFill>
                          <a:effectLst/>
                          <a:latin typeface="Times New Roman" pitchFamily="18" charset="0"/>
                          <a:cs typeface="Times New Roman" pitchFamily="18" charset="0"/>
                        </a:rPr>
                        <a:t>January</a:t>
                      </a:r>
                    </a:p>
                  </a:txBody>
                  <a:tcPr marL="0" marR="0" marT="0" marB="0" anchor="b">
                    <a:lnL>
                      <a:noFill/>
                    </a:lnL>
                    <a:lnR>
                      <a:noFill/>
                    </a:lnR>
                    <a:lnT>
                      <a:noFill/>
                    </a:lnT>
                    <a:lnB>
                      <a:noFill/>
                    </a:lnB>
                  </a:tcPr>
                </a:tc>
                <a:tc>
                  <a:txBody>
                    <a:bodyPr/>
                    <a:lstStyle/>
                    <a:p>
                      <a:pPr algn="ctr" fontAlgn="b"/>
                      <a:r>
                        <a:rPr lang="en-US" sz="2200" b="0" i="0" u="none" strike="noStrike" dirty="0" smtClean="0">
                          <a:solidFill>
                            <a:srgbClr val="000000"/>
                          </a:solidFill>
                          <a:effectLst/>
                          <a:latin typeface="Times New Roman" pitchFamily="18" charset="0"/>
                          <a:cs typeface="Times New Roman" pitchFamily="18" charset="0"/>
                        </a:rPr>
                        <a:t>Using 3 percent discount rate</a:t>
                      </a:r>
                      <a:endParaRPr lang="en-US" sz="2200" b="0" i="0" u="none" strike="noStrike" dirty="0">
                        <a:solidFill>
                          <a:srgbClr val="000000"/>
                        </a:solidFill>
                        <a:effectLst/>
                        <a:latin typeface="Times New Roman" pitchFamily="18" charset="0"/>
                        <a:cs typeface="Times New Roman" pitchFamily="18" charset="0"/>
                      </a:endParaRPr>
                    </a:p>
                  </a:txBody>
                  <a:tcPr marL="0" marR="0" marT="0" marB="0" anchor="b">
                    <a:lnL>
                      <a:noFill/>
                    </a:lnL>
                    <a:lnR>
                      <a:noFill/>
                    </a:lnR>
                    <a:lnT>
                      <a:noFill/>
                    </a:lnT>
                    <a:lnB>
                      <a:noFill/>
                    </a:lnB>
                  </a:tcPr>
                </a:tc>
                <a:tc>
                  <a:txBody>
                    <a:bodyPr/>
                    <a:lstStyle/>
                    <a:p>
                      <a:pPr algn="ctr" fontAlgn="b"/>
                      <a:r>
                        <a:rPr lang="en-US" sz="2200" b="0" i="0" u="none" strike="noStrike" baseline="0" dirty="0" smtClean="0">
                          <a:solidFill>
                            <a:srgbClr val="000000"/>
                          </a:solidFill>
                          <a:effectLst/>
                          <a:latin typeface="Times New Roman" pitchFamily="18" charset="0"/>
                          <a:cs typeface="Times New Roman" pitchFamily="18" charset="0"/>
                        </a:rPr>
                        <a:t>without City loans </a:t>
                      </a:r>
                    </a:p>
                  </a:txBody>
                  <a:tcPr marL="0" marR="0" marT="0" marB="0" anchor="b">
                    <a:lnL>
                      <a:noFill/>
                    </a:lnL>
                    <a:lnR>
                      <a:noFill/>
                    </a:lnR>
                    <a:lnT w="12700" cap="flat" cmpd="sng" algn="ctr">
                      <a:solidFill>
                        <a:schemeClr val="tx1"/>
                      </a:solidFill>
                      <a:prstDash val="solid"/>
                      <a:round/>
                      <a:headEnd type="none" w="med" len="med"/>
                      <a:tailEnd type="none" w="med" len="med"/>
                    </a:lnT>
                    <a:lnB>
                      <a:noFill/>
                    </a:lnB>
                  </a:tcPr>
                </a:tc>
                <a:tc>
                  <a:txBody>
                    <a:bodyPr/>
                    <a:lstStyle/>
                    <a:p>
                      <a:pPr algn="ctr" fontAlgn="b"/>
                      <a:r>
                        <a:rPr lang="en-US" sz="2200" b="0" i="0" u="none" strike="noStrike" dirty="0" smtClean="0">
                          <a:solidFill>
                            <a:srgbClr val="000000"/>
                          </a:solidFill>
                          <a:effectLst/>
                          <a:latin typeface="Times New Roman" pitchFamily="18" charset="0"/>
                          <a:cs typeface="Times New Roman" pitchFamily="18" charset="0"/>
                        </a:rPr>
                        <a:t>without City and East India loans</a:t>
                      </a:r>
                      <a:endParaRPr lang="en-US" sz="2200" b="0" i="0" u="none" strike="noStrike" dirty="0">
                        <a:solidFill>
                          <a:srgbClr val="000000"/>
                        </a:solidFill>
                        <a:effectLst/>
                        <a:latin typeface="Times New Roman" pitchFamily="18" charset="0"/>
                        <a:cs typeface="Times New Roman" pitchFamily="18" charset="0"/>
                      </a:endParaRPr>
                    </a:p>
                  </a:txBody>
                  <a:tcPr marL="0" marR="0" marT="0" marB="0" anchor="b">
                    <a:lnL>
                      <a:noFill/>
                    </a:lnL>
                    <a:lnR>
                      <a:noFill/>
                    </a:lnR>
                    <a:lnT w="12700" cap="flat" cmpd="sng" algn="ctr">
                      <a:solidFill>
                        <a:schemeClr val="tx1"/>
                      </a:solidFill>
                      <a:prstDash val="solid"/>
                      <a:round/>
                      <a:headEnd type="none" w="med" len="med"/>
                      <a:tailEnd type="none" w="med" len="med"/>
                    </a:lnT>
                    <a:lnB>
                      <a:noFill/>
                    </a:lnB>
                  </a:tcPr>
                </a:tc>
              </a:tr>
              <a:tr h="329209">
                <a:tc>
                  <a:txBody>
                    <a:bodyPr/>
                    <a:lstStyle/>
                    <a:p>
                      <a:pPr algn="ctr" fontAlgn="b"/>
                      <a:r>
                        <a:rPr lang="en-US" sz="2200" b="1" i="0" u="none" strike="noStrike" dirty="0">
                          <a:solidFill>
                            <a:srgbClr val="000000"/>
                          </a:solidFill>
                          <a:effectLst/>
                          <a:latin typeface="Times New Roman" pitchFamily="18" charset="0"/>
                          <a:cs typeface="Times New Roman" pitchFamily="18" charset="0"/>
                        </a:rPr>
                        <a:t>1777</a:t>
                      </a:r>
                    </a:p>
                  </a:txBody>
                  <a:tcPr marL="0" marR="0" marT="0" marB="0" anchor="b">
                    <a:lnL>
                      <a:noFill/>
                    </a:lnL>
                    <a:lnR>
                      <a:noFill/>
                    </a:lnR>
                    <a:lnT>
                      <a:noFill/>
                    </a:lnT>
                    <a:lnB>
                      <a:noFill/>
                    </a:lnB>
                  </a:tcPr>
                </a:tc>
                <a:tc>
                  <a:txBody>
                    <a:bodyPr/>
                    <a:lstStyle/>
                    <a:p>
                      <a:pPr algn="ctr" fontAlgn="b"/>
                      <a:r>
                        <a:rPr lang="en-US" sz="2200" b="0" i="0" u="none" strike="noStrike" dirty="0">
                          <a:solidFill>
                            <a:srgbClr val="000000"/>
                          </a:solidFill>
                          <a:effectLst/>
                          <a:latin typeface="Times New Roman" pitchFamily="18" charset="0"/>
                          <a:cs typeface="Times New Roman" pitchFamily="18" charset="0"/>
                        </a:rPr>
                        <a:t>1,989,881</a:t>
                      </a:r>
                    </a:p>
                  </a:txBody>
                  <a:tcPr marL="0" marR="0" marT="0" marB="0" anchor="b">
                    <a:lnL>
                      <a:noFill/>
                    </a:lnL>
                    <a:lnR>
                      <a:noFill/>
                    </a:lnR>
                    <a:lnT>
                      <a:noFill/>
                    </a:lnT>
                    <a:lnB>
                      <a:noFill/>
                    </a:lnB>
                  </a:tcPr>
                </a:tc>
                <a:tc>
                  <a:txBody>
                    <a:bodyPr/>
                    <a:lstStyle/>
                    <a:p>
                      <a:pPr algn="ctr" fontAlgn="b"/>
                      <a:r>
                        <a:rPr lang="en-US" sz="2200" b="0" i="0" u="none" strike="noStrike" dirty="0">
                          <a:solidFill>
                            <a:srgbClr val="000000"/>
                          </a:solidFill>
                          <a:effectLst/>
                          <a:latin typeface="Times New Roman" pitchFamily="18" charset="0"/>
                          <a:cs typeface="Times New Roman" pitchFamily="18" charset="0"/>
                        </a:rPr>
                        <a:t>1,567,577</a:t>
                      </a:r>
                    </a:p>
                  </a:txBody>
                  <a:tcPr marL="0" marR="0" marT="0" marB="0" anchor="b">
                    <a:lnL>
                      <a:noFill/>
                    </a:lnL>
                    <a:lnR>
                      <a:noFill/>
                    </a:lnR>
                    <a:lnT>
                      <a:noFill/>
                    </a:lnT>
                    <a:lnB>
                      <a:noFill/>
                    </a:lnB>
                  </a:tcPr>
                </a:tc>
                <a:tc>
                  <a:txBody>
                    <a:bodyPr/>
                    <a:lstStyle/>
                    <a:p>
                      <a:pPr algn="ctr" fontAlgn="b"/>
                      <a:endParaRPr lang="en-US" sz="2200" b="0" i="0" u="none" strike="noStrike" dirty="0">
                        <a:solidFill>
                          <a:srgbClr val="000000"/>
                        </a:solidFill>
                        <a:effectLst/>
                        <a:latin typeface="Times New Roman" pitchFamily="18" charset="0"/>
                        <a:cs typeface="Times New Roman" pitchFamily="18" charset="0"/>
                      </a:endParaRPr>
                    </a:p>
                  </a:txBody>
                  <a:tcPr marL="0" marR="0" marT="0" marB="0" anchor="b">
                    <a:lnL>
                      <a:noFill/>
                    </a:lnL>
                    <a:lnR>
                      <a:noFill/>
                    </a:lnR>
                    <a:lnT>
                      <a:noFill/>
                    </a:lnT>
                    <a:lnB>
                      <a:noFill/>
                    </a:lnB>
                  </a:tcPr>
                </a:tc>
              </a:tr>
              <a:tr h="329209">
                <a:tc>
                  <a:txBody>
                    <a:bodyPr/>
                    <a:lstStyle/>
                    <a:p>
                      <a:pPr algn="ctr" fontAlgn="b"/>
                      <a:r>
                        <a:rPr lang="en-US" sz="2200" b="1" i="0" u="none" strike="noStrike" dirty="0">
                          <a:solidFill>
                            <a:srgbClr val="000000"/>
                          </a:solidFill>
                          <a:effectLst/>
                          <a:latin typeface="Times New Roman" pitchFamily="18" charset="0"/>
                          <a:cs typeface="Times New Roman" pitchFamily="18" charset="0"/>
                        </a:rPr>
                        <a:t>1778</a:t>
                      </a:r>
                    </a:p>
                  </a:txBody>
                  <a:tcPr marL="0" marR="0" marT="0" marB="0" anchor="b">
                    <a:lnL>
                      <a:noFill/>
                    </a:lnL>
                    <a:lnR>
                      <a:noFill/>
                    </a:lnR>
                    <a:lnT>
                      <a:noFill/>
                    </a:lnT>
                    <a:lnB>
                      <a:noFill/>
                    </a:lnB>
                  </a:tcPr>
                </a:tc>
                <a:tc>
                  <a:txBody>
                    <a:bodyPr/>
                    <a:lstStyle/>
                    <a:p>
                      <a:pPr algn="ctr" fontAlgn="b"/>
                      <a:r>
                        <a:rPr lang="en-US" sz="2200" b="0" i="0" u="none" strike="noStrike" dirty="0">
                          <a:solidFill>
                            <a:srgbClr val="000000"/>
                          </a:solidFill>
                          <a:effectLst/>
                          <a:latin typeface="Times New Roman" pitchFamily="18" charset="0"/>
                          <a:cs typeface="Times New Roman" pitchFamily="18" charset="0"/>
                        </a:rPr>
                        <a:t>1,901,366</a:t>
                      </a:r>
                    </a:p>
                  </a:txBody>
                  <a:tcPr marL="0" marR="0" marT="0" marB="0" anchor="b">
                    <a:lnL>
                      <a:noFill/>
                    </a:lnL>
                    <a:lnR>
                      <a:noFill/>
                    </a:lnR>
                    <a:lnT>
                      <a:noFill/>
                    </a:lnT>
                    <a:lnB>
                      <a:noFill/>
                    </a:lnB>
                  </a:tcPr>
                </a:tc>
                <a:tc>
                  <a:txBody>
                    <a:bodyPr/>
                    <a:lstStyle/>
                    <a:p>
                      <a:pPr algn="ctr" fontAlgn="b"/>
                      <a:r>
                        <a:rPr lang="en-US" sz="2200" b="0" i="0" u="none" strike="noStrike" dirty="0">
                          <a:solidFill>
                            <a:srgbClr val="000000"/>
                          </a:solidFill>
                          <a:effectLst/>
                          <a:latin typeface="Times New Roman" pitchFamily="18" charset="0"/>
                          <a:cs typeface="Times New Roman" pitchFamily="18" charset="0"/>
                        </a:rPr>
                        <a:t>1,536,103</a:t>
                      </a:r>
                    </a:p>
                  </a:txBody>
                  <a:tcPr marL="0" marR="0" marT="0" marB="0" anchor="b">
                    <a:lnL>
                      <a:noFill/>
                    </a:lnL>
                    <a:lnR>
                      <a:noFill/>
                    </a:lnR>
                    <a:lnT>
                      <a:noFill/>
                    </a:lnT>
                    <a:lnB>
                      <a:noFill/>
                    </a:lnB>
                  </a:tcPr>
                </a:tc>
                <a:tc>
                  <a:txBody>
                    <a:bodyPr/>
                    <a:lstStyle/>
                    <a:p>
                      <a:pPr algn="ctr" fontAlgn="b"/>
                      <a:endParaRPr lang="en-US" sz="2200" b="0" i="0" u="none" strike="noStrike" dirty="0">
                        <a:solidFill>
                          <a:srgbClr val="000000"/>
                        </a:solidFill>
                        <a:effectLst/>
                        <a:latin typeface="Times New Roman" pitchFamily="18" charset="0"/>
                        <a:cs typeface="Times New Roman" pitchFamily="18" charset="0"/>
                      </a:endParaRPr>
                    </a:p>
                  </a:txBody>
                  <a:tcPr marL="0" marR="0" marT="0" marB="0" anchor="b">
                    <a:lnL>
                      <a:noFill/>
                    </a:lnL>
                    <a:lnR>
                      <a:noFill/>
                    </a:lnR>
                    <a:lnT>
                      <a:noFill/>
                    </a:lnT>
                    <a:lnB>
                      <a:noFill/>
                    </a:lnB>
                  </a:tcPr>
                </a:tc>
              </a:tr>
              <a:tr h="329209">
                <a:tc>
                  <a:txBody>
                    <a:bodyPr/>
                    <a:lstStyle/>
                    <a:p>
                      <a:pPr algn="ctr" fontAlgn="b"/>
                      <a:r>
                        <a:rPr lang="en-US" sz="2200" b="1" i="0" u="none" strike="noStrike" dirty="0">
                          <a:solidFill>
                            <a:srgbClr val="000000"/>
                          </a:solidFill>
                          <a:effectLst/>
                          <a:latin typeface="Times New Roman" pitchFamily="18" charset="0"/>
                          <a:cs typeface="Times New Roman" pitchFamily="18" charset="0"/>
                        </a:rPr>
                        <a:t>1779</a:t>
                      </a:r>
                    </a:p>
                  </a:txBody>
                  <a:tcPr marL="0" marR="0" marT="0" marB="0" anchor="b">
                    <a:lnL>
                      <a:noFill/>
                    </a:lnL>
                    <a:lnR>
                      <a:noFill/>
                    </a:lnR>
                    <a:lnT>
                      <a:noFill/>
                    </a:lnT>
                    <a:lnB>
                      <a:noFill/>
                    </a:lnB>
                  </a:tcPr>
                </a:tc>
                <a:tc>
                  <a:txBody>
                    <a:bodyPr/>
                    <a:lstStyle/>
                    <a:p>
                      <a:pPr algn="ctr" fontAlgn="b"/>
                      <a:r>
                        <a:rPr lang="en-US" sz="2200" b="0" i="0" u="none" strike="noStrike" dirty="0">
                          <a:solidFill>
                            <a:srgbClr val="000000"/>
                          </a:solidFill>
                          <a:effectLst/>
                          <a:latin typeface="Times New Roman" pitchFamily="18" charset="0"/>
                          <a:cs typeface="Times New Roman" pitchFamily="18" charset="0"/>
                        </a:rPr>
                        <a:t>2,195,753</a:t>
                      </a:r>
                    </a:p>
                  </a:txBody>
                  <a:tcPr marL="0" marR="0" marT="0" marB="0" anchor="b">
                    <a:lnL>
                      <a:noFill/>
                    </a:lnL>
                    <a:lnR>
                      <a:noFill/>
                    </a:lnR>
                    <a:lnT>
                      <a:noFill/>
                    </a:lnT>
                    <a:lnB>
                      <a:noFill/>
                    </a:lnB>
                  </a:tcPr>
                </a:tc>
                <a:tc>
                  <a:txBody>
                    <a:bodyPr/>
                    <a:lstStyle/>
                    <a:p>
                      <a:pPr algn="ctr" fontAlgn="b"/>
                      <a:r>
                        <a:rPr lang="en-US" sz="2200" b="0" i="0" u="none" strike="noStrike" dirty="0">
                          <a:solidFill>
                            <a:srgbClr val="000000"/>
                          </a:solidFill>
                          <a:effectLst/>
                          <a:latin typeface="Times New Roman" pitchFamily="18" charset="0"/>
                          <a:cs typeface="Times New Roman" pitchFamily="18" charset="0"/>
                        </a:rPr>
                        <a:t>1,779,626</a:t>
                      </a:r>
                    </a:p>
                  </a:txBody>
                  <a:tcPr marL="0" marR="0" marT="0" marB="0" anchor="b">
                    <a:lnL>
                      <a:noFill/>
                    </a:lnL>
                    <a:lnR>
                      <a:noFill/>
                    </a:lnR>
                    <a:lnT>
                      <a:noFill/>
                    </a:lnT>
                    <a:lnB>
                      <a:noFill/>
                    </a:lnB>
                  </a:tcPr>
                </a:tc>
                <a:tc>
                  <a:txBody>
                    <a:bodyPr/>
                    <a:lstStyle/>
                    <a:p>
                      <a:pPr algn="ctr" fontAlgn="b"/>
                      <a:endParaRPr lang="en-US" sz="2200" b="0" i="0" u="none" strike="noStrike" dirty="0">
                        <a:solidFill>
                          <a:srgbClr val="000000"/>
                        </a:solidFill>
                        <a:effectLst/>
                        <a:latin typeface="Times New Roman" pitchFamily="18" charset="0"/>
                        <a:cs typeface="Times New Roman" pitchFamily="18" charset="0"/>
                      </a:endParaRPr>
                    </a:p>
                  </a:txBody>
                  <a:tcPr marL="0" marR="0" marT="0" marB="0" anchor="b">
                    <a:lnL>
                      <a:noFill/>
                    </a:lnL>
                    <a:lnR>
                      <a:noFill/>
                    </a:lnR>
                    <a:lnT>
                      <a:noFill/>
                    </a:lnT>
                    <a:lnB>
                      <a:noFill/>
                    </a:lnB>
                  </a:tcPr>
                </a:tc>
              </a:tr>
              <a:tr h="329209">
                <a:tc>
                  <a:txBody>
                    <a:bodyPr/>
                    <a:lstStyle/>
                    <a:p>
                      <a:pPr algn="ctr" fontAlgn="b"/>
                      <a:r>
                        <a:rPr lang="en-US" sz="2200" b="1" i="0" u="none" strike="noStrike" dirty="0">
                          <a:solidFill>
                            <a:srgbClr val="000000"/>
                          </a:solidFill>
                          <a:effectLst/>
                          <a:latin typeface="Times New Roman" pitchFamily="18" charset="0"/>
                          <a:cs typeface="Times New Roman" pitchFamily="18" charset="0"/>
                        </a:rPr>
                        <a:t>1780</a:t>
                      </a:r>
                    </a:p>
                  </a:txBody>
                  <a:tcPr marL="0" marR="0" marT="0" marB="0" anchor="b">
                    <a:lnL>
                      <a:noFill/>
                    </a:lnL>
                    <a:lnR>
                      <a:noFill/>
                    </a:lnR>
                    <a:lnT>
                      <a:noFill/>
                    </a:lnT>
                    <a:lnB>
                      <a:noFill/>
                    </a:lnB>
                  </a:tcPr>
                </a:tc>
                <a:tc>
                  <a:txBody>
                    <a:bodyPr/>
                    <a:lstStyle/>
                    <a:p>
                      <a:pPr algn="ctr" fontAlgn="b"/>
                      <a:r>
                        <a:rPr lang="en-US" sz="2200" b="0" i="0" u="none" strike="noStrike" dirty="0">
                          <a:solidFill>
                            <a:srgbClr val="000000"/>
                          </a:solidFill>
                          <a:effectLst/>
                          <a:latin typeface="Times New Roman" pitchFamily="18" charset="0"/>
                          <a:cs typeface="Times New Roman" pitchFamily="18" charset="0"/>
                        </a:rPr>
                        <a:t>4,038,743</a:t>
                      </a:r>
                    </a:p>
                  </a:txBody>
                  <a:tcPr marL="0" marR="0" marT="0" marB="0" anchor="b">
                    <a:lnL>
                      <a:noFill/>
                    </a:lnL>
                    <a:lnR>
                      <a:noFill/>
                    </a:lnR>
                    <a:lnT>
                      <a:noFill/>
                    </a:lnT>
                    <a:lnB>
                      <a:noFill/>
                    </a:lnB>
                  </a:tcPr>
                </a:tc>
                <a:tc>
                  <a:txBody>
                    <a:bodyPr/>
                    <a:lstStyle/>
                    <a:p>
                      <a:pPr algn="ctr" fontAlgn="b"/>
                      <a:r>
                        <a:rPr lang="en-US" sz="2200" b="0" i="0" u="none" strike="noStrike" dirty="0">
                          <a:solidFill>
                            <a:srgbClr val="000000"/>
                          </a:solidFill>
                          <a:effectLst/>
                          <a:latin typeface="Times New Roman" pitchFamily="18" charset="0"/>
                          <a:cs typeface="Times New Roman" pitchFamily="18" charset="0"/>
                        </a:rPr>
                        <a:t>3,677,905</a:t>
                      </a:r>
                    </a:p>
                  </a:txBody>
                  <a:tcPr marL="0" marR="0" marT="0" marB="0" anchor="b">
                    <a:lnL>
                      <a:noFill/>
                    </a:lnL>
                    <a:lnR>
                      <a:noFill/>
                    </a:lnR>
                    <a:lnT>
                      <a:noFill/>
                    </a:lnT>
                    <a:lnB>
                      <a:noFill/>
                    </a:lnB>
                  </a:tcPr>
                </a:tc>
                <a:tc>
                  <a:txBody>
                    <a:bodyPr/>
                    <a:lstStyle/>
                    <a:p>
                      <a:pPr algn="ctr" fontAlgn="b"/>
                      <a:endParaRPr lang="en-US" sz="2200" b="0" i="0" u="none" strike="noStrike" dirty="0">
                        <a:solidFill>
                          <a:srgbClr val="000000"/>
                        </a:solidFill>
                        <a:effectLst/>
                        <a:latin typeface="Times New Roman" pitchFamily="18" charset="0"/>
                        <a:cs typeface="Times New Roman" pitchFamily="18" charset="0"/>
                      </a:endParaRPr>
                    </a:p>
                  </a:txBody>
                  <a:tcPr marL="0" marR="0" marT="0" marB="0" anchor="b">
                    <a:lnL>
                      <a:noFill/>
                    </a:lnL>
                    <a:lnR>
                      <a:noFill/>
                    </a:lnR>
                    <a:lnT>
                      <a:noFill/>
                    </a:lnT>
                    <a:lnB>
                      <a:noFill/>
                    </a:lnB>
                  </a:tcPr>
                </a:tc>
              </a:tr>
              <a:tr h="329209">
                <a:tc>
                  <a:txBody>
                    <a:bodyPr/>
                    <a:lstStyle/>
                    <a:p>
                      <a:pPr algn="ctr" fontAlgn="b"/>
                      <a:r>
                        <a:rPr lang="en-US" sz="2200" b="1" i="0" u="none" strike="noStrike" dirty="0">
                          <a:solidFill>
                            <a:srgbClr val="000000"/>
                          </a:solidFill>
                          <a:effectLst/>
                          <a:latin typeface="Times New Roman" pitchFamily="18" charset="0"/>
                          <a:cs typeface="Times New Roman" pitchFamily="18" charset="0"/>
                        </a:rPr>
                        <a:t>1781</a:t>
                      </a:r>
                    </a:p>
                  </a:txBody>
                  <a:tcPr marL="0" marR="0" marT="0" marB="0" anchor="b">
                    <a:lnL>
                      <a:noFill/>
                    </a:lnL>
                    <a:lnR>
                      <a:noFill/>
                    </a:lnR>
                    <a:lnT>
                      <a:noFill/>
                    </a:lnT>
                    <a:lnB>
                      <a:noFill/>
                    </a:lnB>
                  </a:tcPr>
                </a:tc>
                <a:tc>
                  <a:txBody>
                    <a:bodyPr/>
                    <a:lstStyle/>
                    <a:p>
                      <a:pPr algn="ctr" fontAlgn="b"/>
                      <a:r>
                        <a:rPr lang="en-US" sz="2200" b="0" i="0" u="none" strike="noStrike" dirty="0">
                          <a:solidFill>
                            <a:srgbClr val="000000"/>
                          </a:solidFill>
                          <a:effectLst/>
                          <a:latin typeface="Times New Roman" pitchFamily="18" charset="0"/>
                          <a:cs typeface="Times New Roman" pitchFamily="18" charset="0"/>
                        </a:rPr>
                        <a:t>4,662,859</a:t>
                      </a:r>
                    </a:p>
                  </a:txBody>
                  <a:tcPr marL="0" marR="0" marT="0" marB="0" anchor="b">
                    <a:lnL>
                      <a:noFill/>
                    </a:lnL>
                    <a:lnR>
                      <a:noFill/>
                    </a:lnR>
                    <a:lnT>
                      <a:noFill/>
                    </a:lnT>
                    <a:lnB>
                      <a:noFill/>
                    </a:lnB>
                  </a:tcPr>
                </a:tc>
                <a:tc>
                  <a:txBody>
                    <a:bodyPr/>
                    <a:lstStyle/>
                    <a:p>
                      <a:pPr algn="ctr" fontAlgn="b"/>
                      <a:r>
                        <a:rPr lang="en-US" sz="2200" b="0" i="0" u="none" strike="noStrike" dirty="0">
                          <a:solidFill>
                            <a:srgbClr val="000000"/>
                          </a:solidFill>
                          <a:effectLst/>
                          <a:latin typeface="Times New Roman" pitchFamily="18" charset="0"/>
                          <a:cs typeface="Times New Roman" pitchFamily="18" charset="0"/>
                        </a:rPr>
                        <a:t>4,202,745</a:t>
                      </a:r>
                    </a:p>
                  </a:txBody>
                  <a:tcPr marL="0" marR="0" marT="0" marB="0" anchor="b">
                    <a:lnL>
                      <a:noFill/>
                    </a:lnL>
                    <a:lnR>
                      <a:noFill/>
                    </a:lnR>
                    <a:lnT>
                      <a:noFill/>
                    </a:lnT>
                    <a:lnB>
                      <a:noFill/>
                    </a:lnB>
                  </a:tcPr>
                </a:tc>
                <a:tc>
                  <a:txBody>
                    <a:bodyPr/>
                    <a:lstStyle/>
                    <a:p>
                      <a:pPr algn="ctr" fontAlgn="b"/>
                      <a:endParaRPr lang="en-US" sz="2200" b="0" i="0" u="none" strike="noStrike" dirty="0">
                        <a:solidFill>
                          <a:srgbClr val="000000"/>
                        </a:solidFill>
                        <a:effectLst/>
                        <a:latin typeface="Times New Roman" pitchFamily="18" charset="0"/>
                        <a:cs typeface="Times New Roman" pitchFamily="18" charset="0"/>
                      </a:endParaRPr>
                    </a:p>
                  </a:txBody>
                  <a:tcPr marL="0" marR="0" marT="0" marB="0" anchor="b">
                    <a:lnL>
                      <a:noFill/>
                    </a:lnL>
                    <a:lnR>
                      <a:noFill/>
                    </a:lnR>
                    <a:lnT>
                      <a:noFill/>
                    </a:lnT>
                    <a:lnB>
                      <a:noFill/>
                    </a:lnB>
                  </a:tcPr>
                </a:tc>
              </a:tr>
              <a:tr h="329209">
                <a:tc>
                  <a:txBody>
                    <a:bodyPr/>
                    <a:lstStyle/>
                    <a:p>
                      <a:pPr algn="ctr" fontAlgn="b"/>
                      <a:r>
                        <a:rPr lang="en-US" sz="2200" b="1" i="0" u="none" strike="noStrike" dirty="0">
                          <a:solidFill>
                            <a:srgbClr val="000000"/>
                          </a:solidFill>
                          <a:effectLst/>
                          <a:latin typeface="Times New Roman" pitchFamily="18" charset="0"/>
                          <a:cs typeface="Times New Roman" pitchFamily="18" charset="0"/>
                        </a:rPr>
                        <a:t>1782</a:t>
                      </a:r>
                    </a:p>
                  </a:txBody>
                  <a:tcPr marL="0" marR="0" marT="0" marB="0" anchor="b">
                    <a:lnL>
                      <a:noFill/>
                    </a:lnL>
                    <a:lnR>
                      <a:noFill/>
                    </a:lnR>
                    <a:lnT>
                      <a:noFill/>
                    </a:lnT>
                    <a:lnB>
                      <a:noFill/>
                    </a:lnB>
                  </a:tcPr>
                </a:tc>
                <a:tc>
                  <a:txBody>
                    <a:bodyPr/>
                    <a:lstStyle/>
                    <a:p>
                      <a:pPr algn="ctr" fontAlgn="b"/>
                      <a:r>
                        <a:rPr lang="en-US" sz="2200" b="0" i="0" u="none" strike="noStrike" dirty="0">
                          <a:solidFill>
                            <a:srgbClr val="000000"/>
                          </a:solidFill>
                          <a:effectLst/>
                          <a:latin typeface="Times New Roman" pitchFamily="18" charset="0"/>
                          <a:cs typeface="Times New Roman" pitchFamily="18" charset="0"/>
                        </a:rPr>
                        <a:t>6,543,927</a:t>
                      </a:r>
                    </a:p>
                  </a:txBody>
                  <a:tcPr marL="0" marR="0" marT="0" marB="0" anchor="b">
                    <a:lnL>
                      <a:noFill/>
                    </a:lnL>
                    <a:lnR>
                      <a:noFill/>
                    </a:lnR>
                    <a:lnT>
                      <a:noFill/>
                    </a:lnT>
                    <a:lnB>
                      <a:noFill/>
                    </a:lnB>
                  </a:tcPr>
                </a:tc>
                <a:tc>
                  <a:txBody>
                    <a:bodyPr/>
                    <a:lstStyle/>
                    <a:p>
                      <a:pPr algn="ctr" fontAlgn="b"/>
                      <a:r>
                        <a:rPr lang="en-US" sz="2200" b="0" i="0" u="none" strike="noStrike" dirty="0">
                          <a:solidFill>
                            <a:srgbClr val="000000"/>
                          </a:solidFill>
                          <a:effectLst/>
                          <a:latin typeface="Times New Roman" pitchFamily="18" charset="0"/>
                          <a:cs typeface="Times New Roman" pitchFamily="18" charset="0"/>
                        </a:rPr>
                        <a:t>6,012,419</a:t>
                      </a:r>
                    </a:p>
                  </a:txBody>
                  <a:tcPr marL="0" marR="0" marT="0" marB="0" anchor="b">
                    <a:lnL>
                      <a:noFill/>
                    </a:lnL>
                    <a:lnR>
                      <a:noFill/>
                    </a:lnR>
                    <a:lnT>
                      <a:noFill/>
                    </a:lnT>
                    <a:lnB>
                      <a:noFill/>
                    </a:lnB>
                  </a:tcPr>
                </a:tc>
                <a:tc>
                  <a:txBody>
                    <a:bodyPr/>
                    <a:lstStyle/>
                    <a:p>
                      <a:pPr algn="ctr" fontAlgn="b"/>
                      <a:r>
                        <a:rPr lang="en-US" sz="2200" b="0" i="0" u="none" strike="noStrike" dirty="0">
                          <a:solidFill>
                            <a:srgbClr val="000000"/>
                          </a:solidFill>
                          <a:effectLst/>
                          <a:latin typeface="Times New Roman" pitchFamily="18" charset="0"/>
                          <a:cs typeface="Times New Roman" pitchFamily="18" charset="0"/>
                        </a:rPr>
                        <a:t>1,212,419</a:t>
                      </a:r>
                    </a:p>
                  </a:txBody>
                  <a:tcPr marL="0" marR="0" marT="0" marB="0" anchor="b">
                    <a:lnL>
                      <a:noFill/>
                    </a:lnL>
                    <a:lnR>
                      <a:noFill/>
                    </a:lnR>
                    <a:lnT>
                      <a:noFill/>
                    </a:lnT>
                    <a:lnB>
                      <a:noFill/>
                    </a:lnB>
                  </a:tcPr>
                </a:tc>
              </a:tr>
              <a:tr h="329209">
                <a:tc>
                  <a:txBody>
                    <a:bodyPr/>
                    <a:lstStyle/>
                    <a:p>
                      <a:pPr algn="ctr" fontAlgn="b"/>
                      <a:r>
                        <a:rPr lang="en-US" sz="2200" b="1" i="0" u="none" strike="noStrike" dirty="0">
                          <a:solidFill>
                            <a:srgbClr val="000000"/>
                          </a:solidFill>
                          <a:effectLst/>
                          <a:latin typeface="Times New Roman" pitchFamily="18" charset="0"/>
                          <a:cs typeface="Times New Roman" pitchFamily="18" charset="0"/>
                        </a:rPr>
                        <a:t>1783</a:t>
                      </a:r>
                    </a:p>
                  </a:txBody>
                  <a:tcPr marL="0" marR="0" marT="0" marB="0" anchor="b">
                    <a:lnL>
                      <a:noFill/>
                    </a:lnL>
                    <a:lnR>
                      <a:noFill/>
                    </a:lnR>
                    <a:lnT>
                      <a:noFill/>
                    </a:lnT>
                    <a:lnB>
                      <a:noFill/>
                    </a:lnB>
                  </a:tcPr>
                </a:tc>
                <a:tc>
                  <a:txBody>
                    <a:bodyPr/>
                    <a:lstStyle/>
                    <a:p>
                      <a:pPr algn="ctr" fontAlgn="b"/>
                      <a:r>
                        <a:rPr lang="en-US" sz="2200" b="0" i="0" u="none" strike="noStrike" dirty="0">
                          <a:solidFill>
                            <a:srgbClr val="000000"/>
                          </a:solidFill>
                          <a:effectLst/>
                          <a:latin typeface="Times New Roman" pitchFamily="18" charset="0"/>
                          <a:cs typeface="Times New Roman" pitchFamily="18" charset="0"/>
                        </a:rPr>
                        <a:t>4,828,823</a:t>
                      </a:r>
                    </a:p>
                  </a:txBody>
                  <a:tcPr marL="0" marR="0" marT="0" marB="0" anchor="b">
                    <a:lnL>
                      <a:noFill/>
                    </a:lnL>
                    <a:lnR>
                      <a:noFill/>
                    </a:lnR>
                    <a:lnT>
                      <a:noFill/>
                    </a:lnT>
                    <a:lnB>
                      <a:noFill/>
                    </a:lnB>
                  </a:tcPr>
                </a:tc>
                <a:tc>
                  <a:txBody>
                    <a:bodyPr/>
                    <a:lstStyle/>
                    <a:p>
                      <a:pPr algn="ctr" fontAlgn="b"/>
                      <a:r>
                        <a:rPr lang="en-US" sz="2200" b="0" i="0" u="none" strike="noStrike" dirty="0">
                          <a:solidFill>
                            <a:srgbClr val="000000"/>
                          </a:solidFill>
                          <a:effectLst/>
                          <a:latin typeface="Times New Roman" pitchFamily="18" charset="0"/>
                          <a:cs typeface="Times New Roman" pitchFamily="18" charset="0"/>
                        </a:rPr>
                        <a:t>3,899,324</a:t>
                      </a:r>
                    </a:p>
                  </a:txBody>
                  <a:tcPr marL="0" marR="0" marT="0" marB="0" anchor="b">
                    <a:lnL>
                      <a:noFill/>
                    </a:lnL>
                    <a:lnR>
                      <a:noFill/>
                    </a:lnR>
                    <a:lnT>
                      <a:noFill/>
                    </a:lnT>
                    <a:lnB>
                      <a:noFill/>
                    </a:lnB>
                  </a:tcPr>
                </a:tc>
                <a:tc>
                  <a:txBody>
                    <a:bodyPr/>
                    <a:lstStyle/>
                    <a:p>
                      <a:pPr algn="ctr" fontAlgn="b"/>
                      <a:r>
                        <a:rPr lang="en-US" sz="2200" b="0" i="0" u="none" strike="noStrike" dirty="0">
                          <a:solidFill>
                            <a:srgbClr val="000000"/>
                          </a:solidFill>
                          <a:effectLst/>
                          <a:latin typeface="Times New Roman" pitchFamily="18" charset="0"/>
                          <a:cs typeface="Times New Roman" pitchFamily="18" charset="0"/>
                        </a:rPr>
                        <a:t>-3,750,676</a:t>
                      </a:r>
                    </a:p>
                  </a:txBody>
                  <a:tcPr marL="0" marR="0" marT="0" marB="0" anchor="b">
                    <a:lnL>
                      <a:noFill/>
                    </a:lnL>
                    <a:lnR>
                      <a:noFill/>
                    </a:lnR>
                    <a:lnT>
                      <a:noFill/>
                    </a:lnT>
                    <a:lnB>
                      <a:noFill/>
                    </a:lnB>
                  </a:tcPr>
                </a:tc>
              </a:tr>
              <a:tr h="329209">
                <a:tc>
                  <a:txBody>
                    <a:bodyPr/>
                    <a:lstStyle/>
                    <a:p>
                      <a:pPr algn="ctr" fontAlgn="b"/>
                      <a:r>
                        <a:rPr lang="en-US" sz="2200" b="1" i="0" u="none" strike="noStrike">
                          <a:solidFill>
                            <a:srgbClr val="000000"/>
                          </a:solidFill>
                          <a:effectLst/>
                          <a:latin typeface="Times New Roman" pitchFamily="18" charset="0"/>
                          <a:cs typeface="Times New Roman" pitchFamily="18" charset="0"/>
                        </a:rPr>
                        <a:t>1784</a:t>
                      </a:r>
                    </a:p>
                  </a:txBody>
                  <a:tcPr marL="0" marR="0" marT="0" marB="0" anchor="b">
                    <a:lnL>
                      <a:noFill/>
                    </a:lnL>
                    <a:lnR>
                      <a:noFill/>
                    </a:lnR>
                    <a:lnT>
                      <a:noFill/>
                    </a:lnT>
                    <a:lnB>
                      <a:noFill/>
                    </a:lnB>
                  </a:tcPr>
                </a:tc>
                <a:tc>
                  <a:txBody>
                    <a:bodyPr/>
                    <a:lstStyle/>
                    <a:p>
                      <a:pPr algn="ctr" fontAlgn="b"/>
                      <a:r>
                        <a:rPr lang="en-US" sz="2200" b="0" i="0" u="none" strike="noStrike" dirty="0">
                          <a:solidFill>
                            <a:srgbClr val="000000"/>
                          </a:solidFill>
                          <a:effectLst/>
                          <a:latin typeface="Times New Roman" pitchFamily="18" charset="0"/>
                          <a:cs typeface="Times New Roman" pitchFamily="18" charset="0"/>
                        </a:rPr>
                        <a:t>4,360,830</a:t>
                      </a:r>
                    </a:p>
                  </a:txBody>
                  <a:tcPr marL="0" marR="0" marT="0" marB="0" anchor="b">
                    <a:lnL>
                      <a:noFill/>
                    </a:lnL>
                    <a:lnR>
                      <a:noFill/>
                    </a:lnR>
                    <a:lnT>
                      <a:noFill/>
                    </a:lnT>
                    <a:lnB>
                      <a:noFill/>
                    </a:lnB>
                  </a:tcPr>
                </a:tc>
                <a:tc>
                  <a:txBody>
                    <a:bodyPr/>
                    <a:lstStyle/>
                    <a:p>
                      <a:pPr algn="ctr" fontAlgn="b"/>
                      <a:r>
                        <a:rPr lang="en-US" sz="2200" b="0" i="0" u="none" strike="noStrike" dirty="0">
                          <a:solidFill>
                            <a:srgbClr val="000000"/>
                          </a:solidFill>
                          <a:effectLst/>
                          <a:latin typeface="Times New Roman" pitchFamily="18" charset="0"/>
                          <a:cs typeface="Times New Roman" pitchFamily="18" charset="0"/>
                        </a:rPr>
                        <a:t>3,016,305</a:t>
                      </a:r>
                    </a:p>
                  </a:txBody>
                  <a:tcPr marL="0" marR="0" marT="0" marB="0" anchor="b">
                    <a:lnL>
                      <a:noFill/>
                    </a:lnL>
                    <a:lnR>
                      <a:noFill/>
                    </a:lnR>
                    <a:lnT>
                      <a:noFill/>
                    </a:lnT>
                    <a:lnB>
                      <a:noFill/>
                    </a:lnB>
                  </a:tcPr>
                </a:tc>
                <a:tc>
                  <a:txBody>
                    <a:bodyPr/>
                    <a:lstStyle/>
                    <a:p>
                      <a:pPr algn="ctr" fontAlgn="b"/>
                      <a:r>
                        <a:rPr lang="en-US" sz="2200" b="0" i="0" u="none" strike="noStrike" dirty="0">
                          <a:solidFill>
                            <a:srgbClr val="000000"/>
                          </a:solidFill>
                          <a:effectLst/>
                          <a:latin typeface="Times New Roman" pitchFamily="18" charset="0"/>
                          <a:cs typeface="Times New Roman" pitchFamily="18" charset="0"/>
                        </a:rPr>
                        <a:t>-4,633,695</a:t>
                      </a:r>
                    </a:p>
                  </a:txBody>
                  <a:tcPr marL="0" marR="0" marT="0" marB="0" anchor="b">
                    <a:lnL>
                      <a:noFill/>
                    </a:lnL>
                    <a:lnR>
                      <a:noFill/>
                    </a:lnR>
                    <a:lnT>
                      <a:noFill/>
                    </a:lnT>
                    <a:lnB>
                      <a:noFill/>
                    </a:lnB>
                  </a:tcPr>
                </a:tc>
              </a:tr>
              <a:tr h="329209">
                <a:tc>
                  <a:txBody>
                    <a:bodyPr/>
                    <a:lstStyle/>
                    <a:p>
                      <a:pPr algn="ctr" fontAlgn="b"/>
                      <a:r>
                        <a:rPr lang="en-US" sz="2200" b="1" i="0" u="none" strike="noStrike">
                          <a:solidFill>
                            <a:srgbClr val="000000"/>
                          </a:solidFill>
                          <a:effectLst/>
                          <a:latin typeface="Times New Roman" pitchFamily="18" charset="0"/>
                          <a:cs typeface="Times New Roman" pitchFamily="18" charset="0"/>
                        </a:rPr>
                        <a:t>1785</a:t>
                      </a:r>
                    </a:p>
                  </a:txBody>
                  <a:tcPr marL="0" marR="0" marT="0" marB="0" anchor="b">
                    <a:lnL>
                      <a:noFill/>
                    </a:lnL>
                    <a:lnR>
                      <a:noFill/>
                    </a:lnR>
                    <a:lnT>
                      <a:noFill/>
                    </a:lnT>
                    <a:lnB>
                      <a:noFill/>
                    </a:lnB>
                  </a:tcPr>
                </a:tc>
                <a:tc>
                  <a:txBody>
                    <a:bodyPr/>
                    <a:lstStyle/>
                    <a:p>
                      <a:pPr algn="ctr" fontAlgn="b"/>
                      <a:r>
                        <a:rPr lang="en-US" sz="2200" b="0" i="0" u="none" strike="noStrike" dirty="0">
                          <a:solidFill>
                            <a:srgbClr val="000000"/>
                          </a:solidFill>
                          <a:effectLst/>
                          <a:latin typeface="Times New Roman" pitchFamily="18" charset="0"/>
                          <a:cs typeface="Times New Roman" pitchFamily="18" charset="0"/>
                        </a:rPr>
                        <a:t>2,457,239</a:t>
                      </a:r>
                    </a:p>
                  </a:txBody>
                  <a:tcPr marL="0" marR="0" marT="0" marB="0" anchor="b">
                    <a:lnL>
                      <a:noFill/>
                    </a:lnL>
                    <a:lnR>
                      <a:noFill/>
                    </a:lnR>
                    <a:lnT>
                      <a:noFill/>
                    </a:lnT>
                    <a:lnB>
                      <a:noFill/>
                    </a:lnB>
                  </a:tcPr>
                </a:tc>
                <a:tc>
                  <a:txBody>
                    <a:bodyPr/>
                    <a:lstStyle/>
                    <a:p>
                      <a:pPr algn="ctr" fontAlgn="b"/>
                      <a:r>
                        <a:rPr lang="en-US" sz="2200" b="0" i="0" u="none" strike="noStrike" dirty="0">
                          <a:solidFill>
                            <a:srgbClr val="000000"/>
                          </a:solidFill>
                          <a:effectLst/>
                          <a:latin typeface="Times New Roman" pitchFamily="18" charset="0"/>
                          <a:cs typeface="Times New Roman" pitchFamily="18" charset="0"/>
                        </a:rPr>
                        <a:t>694,671</a:t>
                      </a:r>
                    </a:p>
                  </a:txBody>
                  <a:tcPr marL="0" marR="0" marT="0" marB="0" anchor="b">
                    <a:lnL>
                      <a:noFill/>
                    </a:lnL>
                    <a:lnR>
                      <a:noFill/>
                    </a:lnR>
                    <a:lnT>
                      <a:noFill/>
                    </a:lnT>
                    <a:lnB>
                      <a:noFill/>
                    </a:lnB>
                  </a:tcPr>
                </a:tc>
                <a:tc>
                  <a:txBody>
                    <a:bodyPr/>
                    <a:lstStyle/>
                    <a:p>
                      <a:pPr algn="ctr" fontAlgn="b"/>
                      <a:r>
                        <a:rPr lang="en-US" sz="2200" b="0" i="0" u="none" strike="noStrike" dirty="0">
                          <a:solidFill>
                            <a:srgbClr val="000000"/>
                          </a:solidFill>
                          <a:effectLst/>
                          <a:latin typeface="Times New Roman" pitchFamily="18" charset="0"/>
                          <a:cs typeface="Times New Roman" pitchFamily="18" charset="0"/>
                        </a:rPr>
                        <a:t>-6,955,329</a:t>
                      </a:r>
                    </a:p>
                  </a:txBody>
                  <a:tcPr marL="0" marR="0" marT="0" marB="0" anchor="b">
                    <a:lnL>
                      <a:noFill/>
                    </a:lnL>
                    <a:lnR>
                      <a:noFill/>
                    </a:lnR>
                    <a:lnT>
                      <a:noFill/>
                    </a:lnT>
                    <a:lnB>
                      <a:noFill/>
                    </a:lnB>
                  </a:tcPr>
                </a:tc>
              </a:tr>
              <a:tr h="329209">
                <a:tc>
                  <a:txBody>
                    <a:bodyPr/>
                    <a:lstStyle/>
                    <a:p>
                      <a:pPr algn="ctr" fontAlgn="b"/>
                      <a:r>
                        <a:rPr lang="en-US" sz="2200" b="1" i="0" u="none" strike="noStrike">
                          <a:solidFill>
                            <a:srgbClr val="000000"/>
                          </a:solidFill>
                          <a:effectLst/>
                          <a:latin typeface="Times New Roman" pitchFamily="18" charset="0"/>
                          <a:cs typeface="Times New Roman" pitchFamily="18" charset="0"/>
                        </a:rPr>
                        <a:t>1786</a:t>
                      </a:r>
                    </a:p>
                  </a:txBody>
                  <a:tcPr marL="0" marR="0" marT="0" marB="0" anchor="b">
                    <a:lnL>
                      <a:noFill/>
                    </a:lnL>
                    <a:lnR>
                      <a:noFill/>
                    </a:lnR>
                    <a:lnT>
                      <a:noFill/>
                    </a:lnT>
                    <a:lnB>
                      <a:noFill/>
                    </a:lnB>
                  </a:tcPr>
                </a:tc>
                <a:tc>
                  <a:txBody>
                    <a:bodyPr/>
                    <a:lstStyle/>
                    <a:p>
                      <a:pPr algn="ctr" fontAlgn="b"/>
                      <a:r>
                        <a:rPr lang="en-US" sz="2200" b="0" i="0" u="none" strike="noStrike" dirty="0">
                          <a:solidFill>
                            <a:srgbClr val="000000"/>
                          </a:solidFill>
                          <a:effectLst/>
                          <a:latin typeface="Times New Roman" pitchFamily="18" charset="0"/>
                          <a:cs typeface="Times New Roman" pitchFamily="18" charset="0"/>
                        </a:rPr>
                        <a:t>2,796,064</a:t>
                      </a:r>
                    </a:p>
                  </a:txBody>
                  <a:tcPr marL="0" marR="0" marT="0" marB="0" anchor="b">
                    <a:lnL>
                      <a:noFill/>
                    </a:lnL>
                    <a:lnR>
                      <a:noFill/>
                    </a:lnR>
                    <a:lnT>
                      <a:noFill/>
                    </a:lnT>
                    <a:lnB>
                      <a:noFill/>
                    </a:lnB>
                  </a:tcPr>
                </a:tc>
                <a:tc>
                  <a:txBody>
                    <a:bodyPr/>
                    <a:lstStyle/>
                    <a:p>
                      <a:pPr algn="ctr" fontAlgn="b"/>
                      <a:r>
                        <a:rPr lang="en-US" sz="2200" b="0" i="0" u="none" strike="noStrike" dirty="0">
                          <a:solidFill>
                            <a:srgbClr val="000000"/>
                          </a:solidFill>
                          <a:effectLst/>
                          <a:latin typeface="Times New Roman" pitchFamily="18" charset="0"/>
                          <a:cs typeface="Times New Roman" pitchFamily="18" charset="0"/>
                        </a:rPr>
                        <a:t>839,931</a:t>
                      </a:r>
                    </a:p>
                  </a:txBody>
                  <a:tcPr marL="0" marR="0" marT="0" marB="0" anchor="b">
                    <a:lnL>
                      <a:noFill/>
                    </a:lnL>
                    <a:lnR>
                      <a:noFill/>
                    </a:lnR>
                    <a:lnT>
                      <a:noFill/>
                    </a:lnT>
                    <a:lnB>
                      <a:noFill/>
                    </a:lnB>
                  </a:tcPr>
                </a:tc>
                <a:tc>
                  <a:txBody>
                    <a:bodyPr/>
                    <a:lstStyle/>
                    <a:p>
                      <a:pPr algn="ctr" fontAlgn="b"/>
                      <a:r>
                        <a:rPr lang="en-US" sz="2200" b="0" i="0" u="none" strike="noStrike" dirty="0">
                          <a:solidFill>
                            <a:srgbClr val="000000"/>
                          </a:solidFill>
                          <a:effectLst/>
                          <a:latin typeface="Times New Roman" pitchFamily="18" charset="0"/>
                          <a:cs typeface="Times New Roman" pitchFamily="18" charset="0"/>
                        </a:rPr>
                        <a:t>-6,810,069</a:t>
                      </a:r>
                    </a:p>
                  </a:txBody>
                  <a:tcPr marL="0" marR="0" marT="0" marB="0" anchor="b">
                    <a:lnL>
                      <a:noFill/>
                    </a:lnL>
                    <a:lnR>
                      <a:noFill/>
                    </a:lnR>
                    <a:lnT>
                      <a:noFill/>
                    </a:lnT>
                    <a:lnB>
                      <a:noFill/>
                    </a:lnB>
                  </a:tcPr>
                </a:tc>
              </a:tr>
              <a:tr h="329209">
                <a:tc>
                  <a:txBody>
                    <a:bodyPr/>
                    <a:lstStyle/>
                    <a:p>
                      <a:pPr algn="ctr" fontAlgn="b"/>
                      <a:r>
                        <a:rPr lang="en-US" sz="2200" b="1" i="0" u="none" strike="noStrike">
                          <a:solidFill>
                            <a:srgbClr val="000000"/>
                          </a:solidFill>
                          <a:effectLst/>
                          <a:latin typeface="Times New Roman" pitchFamily="18" charset="0"/>
                          <a:cs typeface="Times New Roman" pitchFamily="18" charset="0"/>
                        </a:rPr>
                        <a:t>1787</a:t>
                      </a:r>
                    </a:p>
                  </a:txBody>
                  <a:tcPr marL="0" marR="0" marT="0" marB="0" anchor="b">
                    <a:lnL>
                      <a:noFill/>
                    </a:lnL>
                    <a:lnR>
                      <a:noFill/>
                    </a:lnR>
                    <a:lnT>
                      <a:noFill/>
                    </a:lnT>
                    <a:lnB>
                      <a:noFill/>
                    </a:lnB>
                  </a:tcPr>
                </a:tc>
                <a:tc>
                  <a:txBody>
                    <a:bodyPr/>
                    <a:lstStyle/>
                    <a:p>
                      <a:pPr algn="ctr" fontAlgn="b"/>
                      <a:r>
                        <a:rPr lang="en-US" sz="2200" b="0" i="0" u="none" strike="noStrike" dirty="0">
                          <a:solidFill>
                            <a:srgbClr val="000000"/>
                          </a:solidFill>
                          <a:effectLst/>
                          <a:latin typeface="Times New Roman" pitchFamily="18" charset="0"/>
                          <a:cs typeface="Times New Roman" pitchFamily="18" charset="0"/>
                        </a:rPr>
                        <a:t>2,091,813</a:t>
                      </a:r>
                    </a:p>
                  </a:txBody>
                  <a:tcPr marL="0" marR="0" marT="0" marB="0" anchor="b">
                    <a:lnL>
                      <a:noFill/>
                    </a:lnL>
                    <a:lnR>
                      <a:noFill/>
                    </a:lnR>
                    <a:lnT>
                      <a:noFill/>
                    </a:lnT>
                    <a:lnB>
                      <a:noFill/>
                    </a:lnB>
                  </a:tcPr>
                </a:tc>
                <a:tc>
                  <a:txBody>
                    <a:bodyPr/>
                    <a:lstStyle/>
                    <a:p>
                      <a:pPr algn="ctr" fontAlgn="b"/>
                      <a:r>
                        <a:rPr lang="en-US" sz="2200" b="0" i="0" u="none" strike="noStrike" dirty="0">
                          <a:solidFill>
                            <a:srgbClr val="000000"/>
                          </a:solidFill>
                          <a:effectLst/>
                          <a:latin typeface="Times New Roman" pitchFamily="18" charset="0"/>
                          <a:cs typeface="Times New Roman" pitchFamily="18" charset="0"/>
                        </a:rPr>
                        <a:t>-290,671</a:t>
                      </a:r>
                    </a:p>
                  </a:txBody>
                  <a:tcPr marL="0" marR="0" marT="0" marB="0" anchor="b">
                    <a:lnL>
                      <a:noFill/>
                    </a:lnL>
                    <a:lnR>
                      <a:noFill/>
                    </a:lnR>
                    <a:lnT>
                      <a:noFill/>
                    </a:lnT>
                    <a:lnB>
                      <a:noFill/>
                    </a:lnB>
                  </a:tcPr>
                </a:tc>
                <a:tc>
                  <a:txBody>
                    <a:bodyPr/>
                    <a:lstStyle/>
                    <a:p>
                      <a:pPr algn="ctr" fontAlgn="b"/>
                      <a:r>
                        <a:rPr lang="en-US" sz="2200" b="0" i="0" u="none" strike="noStrike" dirty="0">
                          <a:solidFill>
                            <a:srgbClr val="000000"/>
                          </a:solidFill>
                          <a:effectLst/>
                          <a:latin typeface="Times New Roman" pitchFamily="18" charset="0"/>
                          <a:cs typeface="Times New Roman" pitchFamily="18" charset="0"/>
                        </a:rPr>
                        <a:t>-7,711,171</a:t>
                      </a:r>
                    </a:p>
                  </a:txBody>
                  <a:tcPr marL="0" marR="0" marT="0" marB="0" anchor="b">
                    <a:lnL>
                      <a:noFill/>
                    </a:lnL>
                    <a:lnR>
                      <a:noFill/>
                    </a:lnR>
                    <a:lnT>
                      <a:noFill/>
                    </a:lnT>
                    <a:lnB>
                      <a:noFill/>
                    </a:lnB>
                  </a:tcPr>
                </a:tc>
              </a:tr>
              <a:tr h="329209">
                <a:tc>
                  <a:txBody>
                    <a:bodyPr/>
                    <a:lstStyle/>
                    <a:p>
                      <a:pPr algn="ctr" fontAlgn="b"/>
                      <a:r>
                        <a:rPr lang="en-US" sz="2200" b="1" i="0" u="none" strike="noStrike">
                          <a:solidFill>
                            <a:srgbClr val="000000"/>
                          </a:solidFill>
                          <a:effectLst/>
                          <a:latin typeface="Times New Roman" pitchFamily="18" charset="0"/>
                          <a:cs typeface="Times New Roman" pitchFamily="18" charset="0"/>
                        </a:rPr>
                        <a:t>1788</a:t>
                      </a:r>
                    </a:p>
                  </a:txBody>
                  <a:tcPr marL="0" marR="0" marT="0" marB="0" anchor="b">
                    <a:lnL>
                      <a:noFill/>
                    </a:lnL>
                    <a:lnR>
                      <a:noFill/>
                    </a:lnR>
                    <a:lnT>
                      <a:noFill/>
                    </a:lnT>
                    <a:lnB>
                      <a:noFill/>
                    </a:lnB>
                  </a:tcPr>
                </a:tc>
                <a:tc>
                  <a:txBody>
                    <a:bodyPr/>
                    <a:lstStyle/>
                    <a:p>
                      <a:pPr algn="ctr" fontAlgn="b"/>
                      <a:r>
                        <a:rPr lang="en-US" sz="2200" b="0" i="0" u="none" strike="noStrike" dirty="0">
                          <a:solidFill>
                            <a:srgbClr val="000000"/>
                          </a:solidFill>
                          <a:effectLst/>
                          <a:latin typeface="Times New Roman" pitchFamily="18" charset="0"/>
                          <a:cs typeface="Times New Roman" pitchFamily="18" charset="0"/>
                        </a:rPr>
                        <a:t>2,937,193</a:t>
                      </a:r>
                    </a:p>
                  </a:txBody>
                  <a:tcPr marL="0" marR="0" marT="0" marB="0" anchor="b">
                    <a:lnL>
                      <a:noFill/>
                    </a:lnL>
                    <a:lnR>
                      <a:noFill/>
                    </a:lnR>
                    <a:lnT>
                      <a:noFill/>
                    </a:lnT>
                    <a:lnB>
                      <a:noFill/>
                    </a:lnB>
                  </a:tcPr>
                </a:tc>
                <a:tc>
                  <a:txBody>
                    <a:bodyPr/>
                    <a:lstStyle/>
                    <a:p>
                      <a:pPr algn="ctr" fontAlgn="b"/>
                      <a:r>
                        <a:rPr lang="en-US" sz="2200" b="0" i="0" u="none" strike="noStrike" dirty="0">
                          <a:solidFill>
                            <a:srgbClr val="000000"/>
                          </a:solidFill>
                          <a:effectLst/>
                          <a:latin typeface="Times New Roman" pitchFamily="18" charset="0"/>
                          <a:cs typeface="Times New Roman" pitchFamily="18" charset="0"/>
                        </a:rPr>
                        <a:t>580,058</a:t>
                      </a:r>
                    </a:p>
                  </a:txBody>
                  <a:tcPr marL="0" marR="0" marT="0" marB="0" anchor="b">
                    <a:lnL>
                      <a:noFill/>
                    </a:lnL>
                    <a:lnR>
                      <a:noFill/>
                    </a:lnR>
                    <a:lnT>
                      <a:noFill/>
                    </a:lnT>
                    <a:lnB>
                      <a:noFill/>
                    </a:lnB>
                  </a:tcPr>
                </a:tc>
                <a:tc>
                  <a:txBody>
                    <a:bodyPr/>
                    <a:lstStyle/>
                    <a:p>
                      <a:pPr algn="ctr" fontAlgn="b"/>
                      <a:r>
                        <a:rPr lang="en-US" sz="2200" b="0" i="0" u="none" strike="noStrike" dirty="0">
                          <a:solidFill>
                            <a:srgbClr val="000000"/>
                          </a:solidFill>
                          <a:effectLst/>
                          <a:latin typeface="Times New Roman" pitchFamily="18" charset="0"/>
                          <a:cs typeface="Times New Roman" pitchFamily="18" charset="0"/>
                        </a:rPr>
                        <a:t>-7,834,070</a:t>
                      </a:r>
                    </a:p>
                  </a:txBody>
                  <a:tcPr marL="0" marR="0" marT="0" marB="0" anchor="b">
                    <a:lnL>
                      <a:noFill/>
                    </a:lnL>
                    <a:lnR>
                      <a:noFill/>
                    </a:lnR>
                    <a:lnT>
                      <a:noFill/>
                    </a:lnT>
                    <a:lnB>
                      <a:noFill/>
                    </a:lnB>
                  </a:tcPr>
                </a:tc>
              </a:tr>
              <a:tr h="329209">
                <a:tc>
                  <a:txBody>
                    <a:bodyPr/>
                    <a:lstStyle/>
                    <a:p>
                      <a:pPr algn="ctr" fontAlgn="b"/>
                      <a:r>
                        <a:rPr lang="en-US" sz="2200" b="1" i="0" u="none" strike="noStrike" dirty="0">
                          <a:solidFill>
                            <a:srgbClr val="000000"/>
                          </a:solidFill>
                          <a:effectLst/>
                          <a:latin typeface="Times New Roman" pitchFamily="18" charset="0"/>
                          <a:cs typeface="Times New Roman" pitchFamily="18" charset="0"/>
                        </a:rPr>
                        <a:t>1789</a:t>
                      </a:r>
                    </a:p>
                  </a:txBody>
                  <a:tcPr marL="0" marR="0" marT="0" marB="0" anchor="b">
                    <a:lnL>
                      <a:noFill/>
                    </a:lnL>
                    <a:lnR>
                      <a:noFill/>
                    </a:lnR>
                    <a:lnT>
                      <a:noFill/>
                    </a:lnT>
                    <a:lnB>
                      <a:noFill/>
                    </a:lnB>
                  </a:tcPr>
                </a:tc>
                <a:tc>
                  <a:txBody>
                    <a:bodyPr/>
                    <a:lstStyle/>
                    <a:p>
                      <a:pPr algn="ctr" fontAlgn="b"/>
                      <a:r>
                        <a:rPr lang="en-US" sz="2200" b="0" i="0" u="none" strike="noStrike" dirty="0">
                          <a:solidFill>
                            <a:srgbClr val="000000"/>
                          </a:solidFill>
                          <a:effectLst/>
                          <a:latin typeface="Times New Roman" pitchFamily="18" charset="0"/>
                          <a:cs typeface="Times New Roman" pitchFamily="18" charset="0"/>
                        </a:rPr>
                        <a:t>3,214,369</a:t>
                      </a:r>
                    </a:p>
                  </a:txBody>
                  <a:tcPr marL="0" marR="0" marT="0" marB="0" anchor="b">
                    <a:lnL>
                      <a:noFill/>
                    </a:lnL>
                    <a:lnR>
                      <a:noFill/>
                    </a:lnR>
                    <a:lnT>
                      <a:noFill/>
                    </a:lnT>
                    <a:lnB>
                      <a:noFill/>
                    </a:lnB>
                  </a:tcPr>
                </a:tc>
                <a:tc>
                  <a:txBody>
                    <a:bodyPr/>
                    <a:lstStyle/>
                    <a:p>
                      <a:pPr algn="ctr" fontAlgn="b"/>
                      <a:r>
                        <a:rPr lang="en-US" sz="2200" b="0" i="0" u="none" strike="noStrike" dirty="0">
                          <a:solidFill>
                            <a:srgbClr val="000000"/>
                          </a:solidFill>
                          <a:effectLst/>
                          <a:latin typeface="Times New Roman" pitchFamily="18" charset="0"/>
                          <a:cs typeface="Times New Roman" pitchFamily="18" charset="0"/>
                        </a:rPr>
                        <a:t>901,753</a:t>
                      </a:r>
                    </a:p>
                  </a:txBody>
                  <a:tcPr marL="0" marR="0" marT="0" marB="0" anchor="b">
                    <a:lnL>
                      <a:noFill/>
                    </a:lnL>
                    <a:lnR>
                      <a:noFill/>
                    </a:lnR>
                    <a:lnT>
                      <a:noFill/>
                    </a:lnT>
                    <a:lnB>
                      <a:noFill/>
                    </a:lnB>
                  </a:tcPr>
                </a:tc>
                <a:tc>
                  <a:txBody>
                    <a:bodyPr/>
                    <a:lstStyle/>
                    <a:p>
                      <a:pPr algn="ctr" fontAlgn="b"/>
                      <a:r>
                        <a:rPr lang="en-US" sz="2200" b="0" i="0" u="none" strike="noStrike" dirty="0">
                          <a:solidFill>
                            <a:srgbClr val="000000"/>
                          </a:solidFill>
                          <a:effectLst/>
                          <a:latin typeface="Times New Roman" pitchFamily="18" charset="0"/>
                          <a:cs typeface="Times New Roman" pitchFamily="18" charset="0"/>
                        </a:rPr>
                        <a:t>-7,782,875</a:t>
                      </a:r>
                    </a:p>
                  </a:txBody>
                  <a:tcPr marL="0" marR="0" marT="0" marB="0" anchor="b">
                    <a:lnL>
                      <a:noFill/>
                    </a:lnL>
                    <a:lnR>
                      <a:noFill/>
                    </a:lnR>
                    <a:lnT>
                      <a:noFill/>
                    </a:lnT>
                    <a:lnB>
                      <a:noFill/>
                    </a:lnB>
                  </a:tcPr>
                </a:tc>
              </a:tr>
            </a:tbl>
          </a:graphicData>
        </a:graphic>
      </p:graphicFrame>
    </p:spTree>
    <p:extLst>
      <p:ext uri="{BB962C8B-B14F-4D97-AF65-F5344CB8AC3E}">
        <p14:creationId xmlns:p14="http://schemas.microsoft.com/office/powerpoint/2010/main" val="185980089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itchFamily="18" charset="0"/>
                <a:cs typeface="Times New Roman" pitchFamily="18" charset="0"/>
              </a:rPr>
              <a:t>Figure 1. Stock of Bank Florins</a:t>
            </a:r>
            <a:endParaRPr lang="en-US" dirty="0">
              <a:latin typeface="Times New Roman" pitchFamily="18" charset="0"/>
              <a:cs typeface="Times New Roman" pitchFamily="18" charset="0"/>
            </a:endParaRPr>
          </a:p>
        </p:txBody>
      </p:sp>
      <p:graphicFrame>
        <p:nvGraphicFramePr>
          <p:cNvPr id="5" name="Chart 4"/>
          <p:cNvGraphicFramePr>
            <a:graphicFrameLocks/>
          </p:cNvGraphicFramePr>
          <p:nvPr>
            <p:extLst>
              <p:ext uri="{D42A27DB-BD31-4B8C-83A1-F6EECF244321}">
                <p14:modId xmlns:p14="http://schemas.microsoft.com/office/powerpoint/2010/main" val="1745305465"/>
              </p:ext>
            </p:extLst>
          </p:nvPr>
        </p:nvGraphicFramePr>
        <p:xfrm>
          <a:off x="914400" y="1600200"/>
          <a:ext cx="7315200" cy="4572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54804088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itchFamily="18" charset="0"/>
                <a:cs typeface="Times New Roman" pitchFamily="18" charset="0"/>
              </a:rPr>
              <a:t>Figure 1. Stock of Bank Florins</a:t>
            </a:r>
            <a:endParaRPr lang="en-US" dirty="0">
              <a:latin typeface="Times New Roman" pitchFamily="18" charset="0"/>
              <a:cs typeface="Times New Roman" pitchFamily="18" charset="0"/>
            </a:endParaRPr>
          </a:p>
        </p:txBody>
      </p:sp>
      <p:graphicFrame>
        <p:nvGraphicFramePr>
          <p:cNvPr id="5" name="Chart 4"/>
          <p:cNvGraphicFramePr>
            <a:graphicFrameLocks/>
          </p:cNvGraphicFramePr>
          <p:nvPr>
            <p:extLst>
              <p:ext uri="{D42A27DB-BD31-4B8C-83A1-F6EECF244321}">
                <p14:modId xmlns:p14="http://schemas.microsoft.com/office/powerpoint/2010/main" val="4011352243"/>
              </p:ext>
            </p:extLst>
          </p:nvPr>
        </p:nvGraphicFramePr>
        <p:xfrm>
          <a:off x="914400" y="1600200"/>
          <a:ext cx="7315200" cy="4572000"/>
        </p:xfrm>
        <a:graphic>
          <a:graphicData uri="http://schemas.openxmlformats.org/drawingml/2006/chart">
            <c:chart xmlns:c="http://schemas.openxmlformats.org/drawingml/2006/chart" xmlns:r="http://schemas.openxmlformats.org/officeDocument/2006/relationships" r:id="rId2"/>
          </a:graphicData>
        </a:graphic>
      </p:graphicFrame>
      <p:sp>
        <p:nvSpPr>
          <p:cNvPr id="4" name="Oval 3"/>
          <p:cNvSpPr/>
          <p:nvPr/>
        </p:nvSpPr>
        <p:spPr>
          <a:xfrm>
            <a:off x="6400800" y="2667000"/>
            <a:ext cx="1219200" cy="1141395"/>
          </a:xfrm>
          <a:prstGeom prst="ellipse">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itchFamily="18" charset="0"/>
              <a:cs typeface="Times New Roman" pitchFamily="18" charset="0"/>
            </a:endParaRPr>
          </a:p>
        </p:txBody>
      </p:sp>
    </p:spTree>
    <p:extLst>
      <p:ext uri="{BB962C8B-B14F-4D97-AF65-F5344CB8AC3E}">
        <p14:creationId xmlns:p14="http://schemas.microsoft.com/office/powerpoint/2010/main" val="322879104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Times New Roman" pitchFamily="18" charset="0"/>
                <a:cs typeface="Times New Roman" pitchFamily="18" charset="0"/>
              </a:rPr>
              <a:t>Figure 2. Price of Bank Florins: </a:t>
            </a:r>
            <a:r>
              <a:rPr lang="en-US" dirty="0" err="1" smtClean="0">
                <a:latin typeface="Times New Roman" pitchFamily="18" charset="0"/>
                <a:cs typeface="Times New Roman" pitchFamily="18" charset="0"/>
              </a:rPr>
              <a:t>Agio</a:t>
            </a:r>
            <a:endParaRPr lang="en-US" dirty="0">
              <a:latin typeface="Times New Roman" pitchFamily="18" charset="0"/>
              <a:cs typeface="Times New Roman" pitchFamily="18" charset="0"/>
            </a:endParaRPr>
          </a:p>
        </p:txBody>
      </p:sp>
      <p:graphicFrame>
        <p:nvGraphicFramePr>
          <p:cNvPr id="4" name="Chart 3"/>
          <p:cNvGraphicFramePr>
            <a:graphicFrameLocks/>
          </p:cNvGraphicFramePr>
          <p:nvPr>
            <p:extLst>
              <p:ext uri="{D42A27DB-BD31-4B8C-83A1-F6EECF244321}">
                <p14:modId xmlns:p14="http://schemas.microsoft.com/office/powerpoint/2010/main" val="4242453473"/>
              </p:ext>
            </p:extLst>
          </p:nvPr>
        </p:nvGraphicFramePr>
        <p:xfrm>
          <a:off x="914400" y="1524000"/>
          <a:ext cx="7315200" cy="46482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9478625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normAutofit fontScale="90000"/>
          </a:bodyPr>
          <a:lstStyle/>
          <a:p>
            <a:r>
              <a:rPr lang="en-US" dirty="0">
                <a:latin typeface="Times New Roman" pitchFamily="18" charset="0"/>
                <a:cs typeface="Times New Roman" pitchFamily="18" charset="0"/>
              </a:rPr>
              <a:t>Figure 2. Price of Bank Florins: </a:t>
            </a:r>
            <a:r>
              <a:rPr lang="en-US" dirty="0" err="1">
                <a:latin typeface="Times New Roman" pitchFamily="18" charset="0"/>
                <a:cs typeface="Times New Roman" pitchFamily="18" charset="0"/>
              </a:rPr>
              <a:t>Agio</a:t>
            </a:r>
            <a:endParaRPr lang="en-US" dirty="0">
              <a:latin typeface="Times New Roman" pitchFamily="18" charset="0"/>
              <a:cs typeface="Times New Roman" pitchFamily="18" charset="0"/>
            </a:endParaRPr>
          </a:p>
        </p:txBody>
      </p:sp>
      <p:graphicFrame>
        <p:nvGraphicFramePr>
          <p:cNvPr id="4" name="Chart 3"/>
          <p:cNvGraphicFramePr>
            <a:graphicFrameLocks/>
          </p:cNvGraphicFramePr>
          <p:nvPr>
            <p:extLst>
              <p:ext uri="{D42A27DB-BD31-4B8C-83A1-F6EECF244321}">
                <p14:modId xmlns:p14="http://schemas.microsoft.com/office/powerpoint/2010/main" val="2392829617"/>
              </p:ext>
            </p:extLst>
          </p:nvPr>
        </p:nvGraphicFramePr>
        <p:xfrm>
          <a:off x="914400" y="1524000"/>
          <a:ext cx="7315200" cy="4648200"/>
        </p:xfrm>
        <a:graphic>
          <a:graphicData uri="http://schemas.openxmlformats.org/drawingml/2006/chart">
            <c:chart xmlns:c="http://schemas.openxmlformats.org/drawingml/2006/chart" xmlns:r="http://schemas.openxmlformats.org/officeDocument/2006/relationships" r:id="rId2"/>
          </a:graphicData>
        </a:graphic>
      </p:graphicFrame>
      <p:sp>
        <p:nvSpPr>
          <p:cNvPr id="5" name="Oval 4"/>
          <p:cNvSpPr/>
          <p:nvPr/>
        </p:nvSpPr>
        <p:spPr>
          <a:xfrm>
            <a:off x="6324600" y="1676400"/>
            <a:ext cx="1295399" cy="2209800"/>
          </a:xfrm>
          <a:prstGeom prst="ellipse">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itchFamily="18" charset="0"/>
              <a:cs typeface="Times New Roman" pitchFamily="18" charset="0"/>
            </a:endParaRPr>
          </a:p>
        </p:txBody>
      </p:sp>
    </p:spTree>
    <p:extLst>
      <p:ext uri="{BB962C8B-B14F-4D97-AF65-F5344CB8AC3E}">
        <p14:creationId xmlns:p14="http://schemas.microsoft.com/office/powerpoint/2010/main" val="202978751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85800" y="2747962"/>
            <a:ext cx="7772400" cy="1362075"/>
          </a:xfrm>
        </p:spPr>
        <p:txBody>
          <a:bodyPr/>
          <a:lstStyle/>
          <a:p>
            <a:pPr algn="ctr"/>
            <a:r>
              <a:rPr lang="en-US" smtClean="0">
                <a:latin typeface="Times New Roman" pitchFamily="18" charset="0"/>
                <a:cs typeface="Times New Roman" pitchFamily="18" charset="0"/>
              </a:rPr>
              <a:t>3. 1781 and 1782</a:t>
            </a: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320846732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latin typeface="Times New Roman" pitchFamily="18" charset="0"/>
                <a:cs typeface="Times New Roman" pitchFamily="18" charset="0"/>
              </a:rPr>
              <a:t>Asset Shock</a:t>
            </a:r>
            <a:endParaRPr lang="en-US" dirty="0">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a:bodyPr>
          <a:lstStyle/>
          <a:p>
            <a:pPr marL="0" indent="0" algn="ctr">
              <a:buNone/>
            </a:pPr>
            <a:r>
              <a:rPr lang="en-US" dirty="0" smtClean="0">
                <a:latin typeface="Times New Roman" pitchFamily="18" charset="0"/>
                <a:cs typeface="Times New Roman" pitchFamily="18" charset="0"/>
              </a:rPr>
              <a:t>Fourth Anglo-Dutch War, 12-1780 to 5-1784</a:t>
            </a:r>
          </a:p>
          <a:p>
            <a:pPr marL="0" indent="0" algn="ctr">
              <a:buNone/>
            </a:pPr>
            <a:r>
              <a:rPr lang="en-US" dirty="0" smtClean="0">
                <a:latin typeface="Times New Roman" pitchFamily="18" charset="0"/>
                <a:cs typeface="Times New Roman" pitchFamily="18" charset="0"/>
              </a:rPr>
              <a:t> </a:t>
            </a:r>
          </a:p>
          <a:p>
            <a:pPr algn="ctr"/>
            <a:r>
              <a:rPr lang="en-US" dirty="0" smtClean="0">
                <a:latin typeface="Times New Roman" pitchFamily="18" charset="0"/>
                <a:cs typeface="Times New Roman" pitchFamily="18" charset="0"/>
              </a:rPr>
              <a:t>British blockade </a:t>
            </a:r>
          </a:p>
          <a:p>
            <a:pPr algn="ctr"/>
            <a:r>
              <a:rPr lang="en-US" dirty="0" smtClean="0">
                <a:latin typeface="Times New Roman" pitchFamily="18" charset="0"/>
                <a:cs typeface="Times New Roman" pitchFamily="18" charset="0"/>
              </a:rPr>
              <a:t>Dutch loss of Asian ports</a:t>
            </a:r>
          </a:p>
          <a:p>
            <a:pPr algn="ctr"/>
            <a:endParaRPr lang="en-US" dirty="0" smtClean="0">
              <a:latin typeface="Times New Roman" pitchFamily="18" charset="0"/>
              <a:cs typeface="Times New Roman" pitchFamily="18" charset="0"/>
            </a:endParaRPr>
          </a:p>
          <a:p>
            <a:pPr marL="0" indent="0" algn="ctr">
              <a:buNone/>
            </a:pPr>
            <a:r>
              <a:rPr lang="en-US" dirty="0" smtClean="0">
                <a:latin typeface="Times New Roman" pitchFamily="18" charset="0"/>
                <a:cs typeface="Times New Roman" pitchFamily="18" charset="0"/>
              </a:rPr>
              <a:t>British gain permanent free trade access to the Dutch East Indies</a:t>
            </a:r>
            <a:r>
              <a:rPr lang="en-US" dirty="0" smtClean="0">
                <a:latin typeface="Times New Roman" pitchFamily="18" charset="0"/>
                <a:cs typeface="Times New Roman" pitchFamily="18" charset="0"/>
              </a:rPr>
              <a:t>.</a:t>
            </a:r>
            <a:endParaRPr lang="en-US" dirty="0" smtClean="0">
              <a:latin typeface="Times New Roman" pitchFamily="18" charset="0"/>
              <a:cs typeface="Times New Roman" pitchFamily="18" charset="0"/>
            </a:endParaRPr>
          </a:p>
        </p:txBody>
      </p:sp>
    </p:spTree>
    <p:extLst>
      <p:ext uri="{BB962C8B-B14F-4D97-AF65-F5344CB8AC3E}">
        <p14:creationId xmlns:p14="http://schemas.microsoft.com/office/powerpoint/2010/main" val="307827245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Times New Roman" pitchFamily="18" charset="0"/>
                <a:cs typeface="Times New Roman" pitchFamily="18" charset="0"/>
              </a:rPr>
              <a:t>Figure 3. Dutch East India Co. Loans</a:t>
            </a:r>
            <a:endParaRPr lang="en-US" dirty="0">
              <a:latin typeface="Times New Roman" pitchFamily="18" charset="0"/>
              <a:cs typeface="Times New Roman" pitchFamily="18" charset="0"/>
            </a:endParaRPr>
          </a:p>
        </p:txBody>
      </p:sp>
      <p:graphicFrame>
        <p:nvGraphicFramePr>
          <p:cNvPr id="4" name="Chart 3"/>
          <p:cNvGraphicFramePr>
            <a:graphicFrameLocks/>
          </p:cNvGraphicFramePr>
          <p:nvPr>
            <p:extLst>
              <p:ext uri="{D42A27DB-BD31-4B8C-83A1-F6EECF244321}">
                <p14:modId xmlns:p14="http://schemas.microsoft.com/office/powerpoint/2010/main" val="3767675695"/>
              </p:ext>
            </p:extLst>
          </p:nvPr>
        </p:nvGraphicFramePr>
        <p:xfrm>
          <a:off x="914400" y="1524000"/>
          <a:ext cx="7315200" cy="46482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23162324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smtClean="0">
                <a:latin typeface="Times New Roman" pitchFamily="18" charset="0"/>
                <a:cs typeface="Times New Roman" pitchFamily="18" charset="0"/>
              </a:rPr>
              <a:t>Why Amsterdam?</a:t>
            </a:r>
            <a:endParaRPr lang="en-US" dirty="0">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a:bodyPr>
          <a:lstStyle/>
          <a:p>
            <a:pPr marL="0" indent="0">
              <a:buNone/>
            </a:pPr>
            <a:r>
              <a:rPr lang="en-US" dirty="0" smtClean="0">
                <a:latin typeface="Times New Roman" pitchFamily="18" charset="0"/>
                <a:cs typeface="Times New Roman" pitchFamily="18" charset="0"/>
              </a:rPr>
              <a:t>The Bank of Amsterdam’s florin was a dominant international currency</a:t>
            </a:r>
            <a:r>
              <a:rPr lang="en-US" dirty="0" smtClean="0">
                <a:latin typeface="Times New Roman" pitchFamily="18" charset="0"/>
                <a:cs typeface="Times New Roman" pitchFamily="18" charset="0"/>
              </a:rPr>
              <a:t>.</a:t>
            </a:r>
          </a:p>
          <a:p>
            <a:pPr marL="0" indent="0">
              <a:buNone/>
            </a:pPr>
            <a:endParaRPr lang="en-US" dirty="0" smtClean="0">
              <a:latin typeface="Times New Roman" pitchFamily="18" charset="0"/>
              <a:cs typeface="Times New Roman" pitchFamily="18" charset="0"/>
            </a:endParaRPr>
          </a:p>
          <a:p>
            <a:pPr marL="0" indent="0">
              <a:buNone/>
            </a:pPr>
            <a:r>
              <a:rPr lang="en-US" dirty="0" smtClean="0">
                <a:latin typeface="Times New Roman" pitchFamily="18" charset="0"/>
                <a:cs typeface="Times New Roman" pitchFamily="18" charset="0"/>
              </a:rPr>
              <a:t>Amsterdam was a top financial center built on merchant banks </a:t>
            </a:r>
            <a:r>
              <a:rPr lang="en-US" dirty="0" smtClean="0">
                <a:latin typeface="Times New Roman" pitchFamily="18" charset="0"/>
                <a:cs typeface="Times New Roman" pitchFamily="18" charset="0"/>
              </a:rPr>
              <a:t>and a </a:t>
            </a:r>
            <a:r>
              <a:rPr lang="en-US" dirty="0" smtClean="0">
                <a:latin typeface="Times New Roman" pitchFamily="18" charset="0"/>
                <a:cs typeface="Times New Roman" pitchFamily="18" charset="0"/>
              </a:rPr>
              <a:t>deep market for international acceptances. </a:t>
            </a:r>
          </a:p>
        </p:txBody>
      </p:sp>
    </p:spTree>
    <p:extLst>
      <p:ext uri="{BB962C8B-B14F-4D97-AF65-F5344CB8AC3E}">
        <p14:creationId xmlns:p14="http://schemas.microsoft.com/office/powerpoint/2010/main" val="371333515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latin typeface="Times New Roman" pitchFamily="18" charset="0"/>
                <a:cs typeface="Times New Roman" pitchFamily="18" charset="0"/>
              </a:rPr>
              <a:t>Figure </a:t>
            </a:r>
            <a:r>
              <a:rPr lang="en-US" dirty="0" smtClean="0">
                <a:latin typeface="Times New Roman" pitchFamily="18" charset="0"/>
                <a:cs typeface="Times New Roman" pitchFamily="18" charset="0"/>
              </a:rPr>
              <a:t>3. </a:t>
            </a:r>
            <a:r>
              <a:rPr lang="en-US" dirty="0">
                <a:latin typeface="Times New Roman" pitchFamily="18" charset="0"/>
                <a:cs typeface="Times New Roman" pitchFamily="18" charset="0"/>
              </a:rPr>
              <a:t>Dutch East India Co. Loans</a:t>
            </a:r>
          </a:p>
        </p:txBody>
      </p:sp>
      <p:graphicFrame>
        <p:nvGraphicFramePr>
          <p:cNvPr id="4" name="Chart 3"/>
          <p:cNvGraphicFramePr>
            <a:graphicFrameLocks/>
          </p:cNvGraphicFramePr>
          <p:nvPr>
            <p:extLst>
              <p:ext uri="{D42A27DB-BD31-4B8C-83A1-F6EECF244321}">
                <p14:modId xmlns:p14="http://schemas.microsoft.com/office/powerpoint/2010/main" val="870682620"/>
              </p:ext>
            </p:extLst>
          </p:nvPr>
        </p:nvGraphicFramePr>
        <p:xfrm>
          <a:off x="914400" y="1524000"/>
          <a:ext cx="7315200" cy="4648200"/>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p:cNvSpPr txBox="1"/>
          <p:nvPr/>
        </p:nvSpPr>
        <p:spPr>
          <a:xfrm>
            <a:off x="4114800" y="3915117"/>
            <a:ext cx="2932877" cy="646331"/>
          </a:xfrm>
          <a:prstGeom prst="rect">
            <a:avLst/>
          </a:prstGeom>
          <a:noFill/>
        </p:spPr>
        <p:txBody>
          <a:bodyPr wrap="square" rtlCol="0">
            <a:spAutoFit/>
          </a:bodyPr>
          <a:lstStyle/>
          <a:p>
            <a:r>
              <a:rPr lang="en-US" dirty="0" smtClean="0">
                <a:latin typeface="Times New Roman" pitchFamily="18" charset="0"/>
                <a:cs typeface="Times New Roman" pitchFamily="18" charset="0"/>
              </a:rPr>
              <a:t>Last interest payment by Dutch East India Company</a:t>
            </a:r>
            <a:endParaRPr lang="en-US" dirty="0">
              <a:latin typeface="Times New Roman" pitchFamily="18" charset="0"/>
              <a:cs typeface="Times New Roman" pitchFamily="18" charset="0"/>
            </a:endParaRPr>
          </a:p>
        </p:txBody>
      </p:sp>
      <p:cxnSp>
        <p:nvCxnSpPr>
          <p:cNvPr id="6" name="Straight Arrow Connector 5"/>
          <p:cNvCxnSpPr>
            <a:stCxn id="3" idx="1"/>
          </p:cNvCxnSpPr>
          <p:nvPr/>
        </p:nvCxnSpPr>
        <p:spPr>
          <a:xfrm flipH="1" flipV="1">
            <a:off x="3124200" y="4038600"/>
            <a:ext cx="990600" cy="199683"/>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5999282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dirty="0" smtClean="0">
                <a:latin typeface="Times New Roman" pitchFamily="18" charset="0"/>
                <a:cs typeface="Times New Roman" pitchFamily="18" charset="0"/>
              </a:rPr>
              <a:t>Figure 3. Plus Amsterdam “Loans”</a:t>
            </a:r>
            <a:endParaRPr lang="en-US" dirty="0">
              <a:latin typeface="Times New Roman" pitchFamily="18" charset="0"/>
              <a:cs typeface="Times New Roman" pitchFamily="18" charset="0"/>
            </a:endParaRPr>
          </a:p>
        </p:txBody>
      </p:sp>
      <p:graphicFrame>
        <p:nvGraphicFramePr>
          <p:cNvPr id="4" name="Chart 3"/>
          <p:cNvGraphicFramePr>
            <a:graphicFrameLocks/>
          </p:cNvGraphicFramePr>
          <p:nvPr>
            <p:extLst>
              <p:ext uri="{D42A27DB-BD31-4B8C-83A1-F6EECF244321}">
                <p14:modId xmlns:p14="http://schemas.microsoft.com/office/powerpoint/2010/main" val="1753974751"/>
              </p:ext>
            </p:extLst>
          </p:nvPr>
        </p:nvGraphicFramePr>
        <p:xfrm>
          <a:off x="914400" y="1524000"/>
          <a:ext cx="7315200" cy="46482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28054300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itchFamily="18" charset="0"/>
                <a:cs typeface="Times New Roman" pitchFamily="18" charset="0"/>
              </a:rPr>
              <a:t>Figure </a:t>
            </a:r>
            <a:r>
              <a:rPr lang="en-US" dirty="0" smtClean="0">
                <a:latin typeface="Times New Roman" pitchFamily="18" charset="0"/>
                <a:cs typeface="Times New Roman" pitchFamily="18" charset="0"/>
              </a:rPr>
              <a:t>3. </a:t>
            </a:r>
            <a:r>
              <a:rPr lang="en-US" dirty="0">
                <a:latin typeface="Times New Roman" pitchFamily="18" charset="0"/>
                <a:cs typeface="Times New Roman" pitchFamily="18" charset="0"/>
              </a:rPr>
              <a:t>Plus Amsterdam “Loans”</a:t>
            </a:r>
          </a:p>
        </p:txBody>
      </p:sp>
      <p:graphicFrame>
        <p:nvGraphicFramePr>
          <p:cNvPr id="4" name="Chart 3"/>
          <p:cNvGraphicFramePr>
            <a:graphicFrameLocks/>
          </p:cNvGraphicFramePr>
          <p:nvPr>
            <p:extLst>
              <p:ext uri="{D42A27DB-BD31-4B8C-83A1-F6EECF244321}">
                <p14:modId xmlns:p14="http://schemas.microsoft.com/office/powerpoint/2010/main" val="2804555816"/>
              </p:ext>
            </p:extLst>
          </p:nvPr>
        </p:nvGraphicFramePr>
        <p:xfrm>
          <a:off x="914400" y="1524000"/>
          <a:ext cx="7315200" cy="4648200"/>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4190999" y="4256152"/>
            <a:ext cx="2932877" cy="369332"/>
          </a:xfrm>
          <a:prstGeom prst="rect">
            <a:avLst/>
          </a:prstGeom>
          <a:noFill/>
        </p:spPr>
        <p:txBody>
          <a:bodyPr wrap="square" rtlCol="0">
            <a:spAutoFit/>
          </a:bodyPr>
          <a:lstStyle/>
          <a:p>
            <a:pPr algn="ctr"/>
            <a:r>
              <a:rPr lang="en-US" dirty="0" smtClean="0">
                <a:latin typeface="Times New Roman" pitchFamily="18" charset="0"/>
                <a:cs typeface="Times New Roman" pitchFamily="18" charset="0"/>
              </a:rPr>
              <a:t>“Deferred Asset”</a:t>
            </a:r>
            <a:endParaRPr lang="en-US" dirty="0">
              <a:latin typeface="Times New Roman" pitchFamily="18" charset="0"/>
              <a:cs typeface="Times New Roman" pitchFamily="18" charset="0"/>
            </a:endParaRPr>
          </a:p>
        </p:txBody>
      </p:sp>
      <p:cxnSp>
        <p:nvCxnSpPr>
          <p:cNvPr id="6" name="Straight Arrow Connector 5"/>
          <p:cNvCxnSpPr>
            <a:stCxn id="5" idx="0"/>
          </p:cNvCxnSpPr>
          <p:nvPr/>
        </p:nvCxnSpPr>
        <p:spPr>
          <a:xfrm flipV="1">
            <a:off x="5657438" y="3429000"/>
            <a:ext cx="0" cy="827152"/>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4985763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itchFamily="18" charset="0"/>
                <a:cs typeface="Times New Roman" pitchFamily="18" charset="0"/>
              </a:rPr>
              <a:t>Figure 3. Plus Province of Holland</a:t>
            </a:r>
            <a:endParaRPr lang="en-US" dirty="0">
              <a:latin typeface="Times New Roman" pitchFamily="18" charset="0"/>
              <a:cs typeface="Times New Roman" pitchFamily="18" charset="0"/>
            </a:endParaRPr>
          </a:p>
        </p:txBody>
      </p:sp>
      <p:graphicFrame>
        <p:nvGraphicFramePr>
          <p:cNvPr id="4" name="Chart 3"/>
          <p:cNvGraphicFramePr>
            <a:graphicFrameLocks/>
          </p:cNvGraphicFramePr>
          <p:nvPr>
            <p:extLst>
              <p:ext uri="{D42A27DB-BD31-4B8C-83A1-F6EECF244321}">
                <p14:modId xmlns:p14="http://schemas.microsoft.com/office/powerpoint/2010/main" val="2064419317"/>
              </p:ext>
            </p:extLst>
          </p:nvPr>
        </p:nvGraphicFramePr>
        <p:xfrm>
          <a:off x="914400" y="1524000"/>
          <a:ext cx="7315200" cy="46482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6161430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itchFamily="18" charset="0"/>
                <a:cs typeface="Times New Roman" pitchFamily="18" charset="0"/>
              </a:rPr>
              <a:t>Figure 3</a:t>
            </a:r>
            <a:r>
              <a:rPr lang="en-US" dirty="0" smtClean="0">
                <a:latin typeface="Times New Roman" pitchFamily="18" charset="0"/>
                <a:cs typeface="Times New Roman" pitchFamily="18" charset="0"/>
              </a:rPr>
              <a:t>. </a:t>
            </a:r>
            <a:r>
              <a:rPr lang="en-US" dirty="0">
                <a:latin typeface="Times New Roman" pitchFamily="18" charset="0"/>
                <a:cs typeface="Times New Roman" pitchFamily="18" charset="0"/>
              </a:rPr>
              <a:t>Plus Province of Holland</a:t>
            </a:r>
          </a:p>
        </p:txBody>
      </p:sp>
      <p:graphicFrame>
        <p:nvGraphicFramePr>
          <p:cNvPr id="4" name="Chart 3"/>
          <p:cNvGraphicFramePr>
            <a:graphicFrameLocks/>
          </p:cNvGraphicFramePr>
          <p:nvPr>
            <p:extLst>
              <p:ext uri="{D42A27DB-BD31-4B8C-83A1-F6EECF244321}">
                <p14:modId xmlns:p14="http://schemas.microsoft.com/office/powerpoint/2010/main" val="612944456"/>
              </p:ext>
            </p:extLst>
          </p:nvPr>
        </p:nvGraphicFramePr>
        <p:xfrm>
          <a:off x="914400" y="1524000"/>
          <a:ext cx="7315200" cy="4648200"/>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1865697" y="1736467"/>
            <a:ext cx="5373303" cy="646331"/>
          </a:xfrm>
          <a:prstGeom prst="rect">
            <a:avLst/>
          </a:prstGeom>
          <a:noFill/>
        </p:spPr>
        <p:txBody>
          <a:bodyPr wrap="square" rtlCol="0">
            <a:spAutoFit/>
          </a:bodyPr>
          <a:lstStyle/>
          <a:p>
            <a:r>
              <a:rPr lang="en-US" dirty="0" smtClean="0">
                <a:latin typeface="Times New Roman" pitchFamily="18" charset="0"/>
                <a:cs typeface="Times New Roman" pitchFamily="18" charset="0"/>
              </a:rPr>
              <a:t>Bank lends after public </a:t>
            </a:r>
            <a:r>
              <a:rPr lang="en-US" dirty="0" smtClean="0">
                <a:latin typeface="Times New Roman" pitchFamily="18" charset="0"/>
                <a:cs typeface="Times New Roman" pitchFamily="18" charset="0"/>
              </a:rPr>
              <a:t>offer fails, and the Bank </a:t>
            </a:r>
            <a:r>
              <a:rPr lang="en-US" dirty="0" smtClean="0">
                <a:latin typeface="Times New Roman" pitchFamily="18" charset="0"/>
                <a:cs typeface="Times New Roman" pitchFamily="18" charset="0"/>
              </a:rPr>
              <a:t>forebears interest on existing loans.</a:t>
            </a:r>
            <a:endParaRPr lang="en-US" dirty="0">
              <a:latin typeface="Times New Roman" pitchFamily="18" charset="0"/>
              <a:cs typeface="Times New Roman" pitchFamily="18" charset="0"/>
            </a:endParaRPr>
          </a:p>
        </p:txBody>
      </p:sp>
      <p:cxnSp>
        <p:nvCxnSpPr>
          <p:cNvPr id="6" name="Straight Arrow Connector 5"/>
          <p:cNvCxnSpPr/>
          <p:nvPr/>
        </p:nvCxnSpPr>
        <p:spPr>
          <a:xfrm>
            <a:off x="2133600" y="2426732"/>
            <a:ext cx="533400" cy="115466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0963242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itchFamily="18" charset="0"/>
                <a:cs typeface="Times New Roman" pitchFamily="18" charset="0"/>
              </a:rPr>
              <a:t>Figure 3. Plus City Loan Chamber</a:t>
            </a:r>
            <a:endParaRPr lang="en-US" dirty="0">
              <a:latin typeface="Times New Roman" pitchFamily="18" charset="0"/>
              <a:cs typeface="Times New Roman" pitchFamily="18" charset="0"/>
            </a:endParaRPr>
          </a:p>
        </p:txBody>
      </p:sp>
      <p:graphicFrame>
        <p:nvGraphicFramePr>
          <p:cNvPr id="4" name="Chart 3"/>
          <p:cNvGraphicFramePr>
            <a:graphicFrameLocks/>
          </p:cNvGraphicFramePr>
          <p:nvPr>
            <p:extLst>
              <p:ext uri="{D42A27DB-BD31-4B8C-83A1-F6EECF244321}">
                <p14:modId xmlns:p14="http://schemas.microsoft.com/office/powerpoint/2010/main" val="2550664789"/>
              </p:ext>
            </p:extLst>
          </p:nvPr>
        </p:nvGraphicFramePr>
        <p:xfrm>
          <a:off x="914400" y="1524000"/>
          <a:ext cx="7315200" cy="46482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79554697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mtClean="0">
                <a:latin typeface="Times New Roman" pitchFamily="18" charset="0"/>
                <a:cs typeface="Times New Roman" pitchFamily="18" charset="0"/>
              </a:rPr>
              <a:t>Policy Insolvency?</a:t>
            </a:r>
            <a:endParaRPr lang="en-US" dirty="0">
              <a:latin typeface="Times New Roman" pitchFamily="18" charset="0"/>
              <a:cs typeface="Times New Roman" pitchFamily="18" charset="0"/>
            </a:endParaRPr>
          </a:p>
        </p:txBody>
      </p:sp>
      <p:sp>
        <p:nvSpPr>
          <p:cNvPr id="3" name="Content Placeholder 2"/>
          <p:cNvSpPr>
            <a:spLocks noGrp="1"/>
          </p:cNvSpPr>
          <p:nvPr>
            <p:ph idx="1"/>
          </p:nvPr>
        </p:nvSpPr>
        <p:spPr/>
        <p:txBody>
          <a:bodyPr/>
          <a:lstStyle/>
          <a:p>
            <a:pPr marL="0" indent="0" algn="ctr">
              <a:buNone/>
            </a:pPr>
            <a:endParaRPr lang="en-US" u="sng" dirty="0" smtClean="0">
              <a:latin typeface="Times New Roman" pitchFamily="18" charset="0"/>
              <a:cs typeface="Times New Roman" pitchFamily="18" charset="0"/>
            </a:endParaRPr>
          </a:p>
          <a:p>
            <a:pPr marL="0" indent="0" algn="ctr">
              <a:buNone/>
            </a:pPr>
            <a:r>
              <a:rPr lang="en-US" u="sng" dirty="0" smtClean="0">
                <a:latin typeface="Times New Roman" pitchFamily="18" charset="0"/>
                <a:cs typeface="Times New Roman" pitchFamily="18" charset="0"/>
              </a:rPr>
              <a:t>Indicators of Market Sentiment</a:t>
            </a:r>
            <a:endParaRPr lang="en-US" u="sng" dirty="0">
              <a:latin typeface="Times New Roman" pitchFamily="18" charset="0"/>
              <a:cs typeface="Times New Roman" pitchFamily="18" charset="0"/>
            </a:endParaRPr>
          </a:p>
          <a:p>
            <a:pPr marL="0" indent="0" algn="ctr">
              <a:buNone/>
            </a:pPr>
            <a:endParaRPr lang="en-US" dirty="0" smtClean="0">
              <a:latin typeface="Times New Roman" pitchFamily="18" charset="0"/>
              <a:cs typeface="Times New Roman" pitchFamily="18" charset="0"/>
            </a:endParaRPr>
          </a:p>
          <a:p>
            <a:pPr marL="0" indent="0" algn="ctr">
              <a:buNone/>
            </a:pPr>
            <a:r>
              <a:rPr lang="en-US" dirty="0" smtClean="0">
                <a:latin typeface="Times New Roman" pitchFamily="18" charset="0"/>
                <a:cs typeface="Times New Roman" pitchFamily="18" charset="0"/>
              </a:rPr>
              <a:t>Receipt </a:t>
            </a:r>
            <a:r>
              <a:rPr lang="en-US" dirty="0" smtClean="0">
                <a:latin typeface="Times New Roman" pitchFamily="18" charset="0"/>
                <a:cs typeface="Times New Roman" pitchFamily="18" charset="0"/>
              </a:rPr>
              <a:t>Accounts</a:t>
            </a:r>
          </a:p>
          <a:p>
            <a:pPr marL="0" indent="0" algn="ctr">
              <a:buNone/>
            </a:pPr>
            <a:endParaRPr lang="en-US" dirty="0" smtClean="0">
              <a:latin typeface="Times New Roman" pitchFamily="18" charset="0"/>
              <a:cs typeface="Times New Roman" pitchFamily="18" charset="0"/>
            </a:endParaRPr>
          </a:p>
          <a:p>
            <a:pPr marL="0" indent="0" algn="ctr">
              <a:buNone/>
            </a:pPr>
            <a:r>
              <a:rPr lang="en-US" dirty="0" err="1" smtClean="0">
                <a:latin typeface="Times New Roman" pitchFamily="18" charset="0"/>
                <a:cs typeface="Times New Roman" pitchFamily="18" charset="0"/>
              </a:rPr>
              <a:t>Agio</a:t>
            </a:r>
            <a:endParaRPr lang="en-US" dirty="0" smtClean="0">
              <a:latin typeface="Times New Roman" pitchFamily="18" charset="0"/>
              <a:cs typeface="Times New Roman" pitchFamily="18" charset="0"/>
            </a:endParaRPr>
          </a:p>
          <a:p>
            <a:pPr marL="0" indent="0" algn="ctr">
              <a:buNone/>
            </a:pPr>
            <a:endParaRPr lang="en-US" dirty="0" smtClean="0">
              <a:latin typeface="Times New Roman" pitchFamily="18" charset="0"/>
              <a:cs typeface="Times New Roman" pitchFamily="18" charset="0"/>
            </a:endParaRPr>
          </a:p>
          <a:p>
            <a:pPr marL="0" indent="0" algn="ctr">
              <a:buNone/>
            </a:pPr>
            <a:endParaRPr lang="en-US" dirty="0" smtClean="0">
              <a:latin typeface="Times New Roman" pitchFamily="18" charset="0"/>
              <a:cs typeface="Times New Roman" pitchFamily="18" charset="0"/>
            </a:endParaRPr>
          </a:p>
          <a:p>
            <a:endParaRPr lang="en-US" dirty="0" smtClean="0">
              <a:latin typeface="Times New Roman" pitchFamily="18" charset="0"/>
              <a:cs typeface="Times New Roman" pitchFamily="18" charset="0"/>
            </a:endParaRPr>
          </a:p>
          <a:p>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172632345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latin typeface="Times New Roman" pitchFamily="18" charset="0"/>
                <a:cs typeface="Times New Roman" pitchFamily="18" charset="0"/>
              </a:rPr>
              <a:t>Liabilities: Account Ledgers</a:t>
            </a:r>
            <a:endParaRPr lang="en-US" dirty="0">
              <a:latin typeface="Times New Roman" pitchFamily="18" charset="0"/>
              <a:cs typeface="Times New Roman" pitchFamily="18" charset="0"/>
            </a:endParaRPr>
          </a:p>
        </p:txBody>
      </p:sp>
      <p:pic>
        <p:nvPicPr>
          <p:cNvPr id="1028"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22350" y="1427163"/>
            <a:ext cx="7099300" cy="4002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4785546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itchFamily="18" charset="0"/>
                <a:cs typeface="Times New Roman" pitchFamily="18" charset="0"/>
              </a:rPr>
              <a:t>Metal Assets: Coin Books</a:t>
            </a:r>
            <a:endParaRPr lang="en-US" dirty="0">
              <a:latin typeface="Times New Roman" pitchFamily="18" charset="0"/>
              <a:cs typeface="Times New Roman" pitchFamily="18" charset="0"/>
            </a:endParaRPr>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44588" y="1579563"/>
            <a:ext cx="6854825" cy="3697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4757803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latin typeface="Times New Roman" pitchFamily="18" charset="0"/>
                <a:cs typeface="Times New Roman" pitchFamily="18" charset="0"/>
              </a:rPr>
              <a:t>Data Set</a:t>
            </a:r>
            <a:endParaRPr lang="en-US" dirty="0">
              <a:latin typeface="Times New Roman" pitchFamily="18" charset="0"/>
              <a:cs typeface="Times New Roman" pitchFamily="18" charset="0"/>
            </a:endParaRPr>
          </a:p>
        </p:txBody>
      </p:sp>
      <p:sp>
        <p:nvSpPr>
          <p:cNvPr id="3" name="Content Placeholder 2"/>
          <p:cNvSpPr>
            <a:spLocks noGrp="1"/>
          </p:cNvSpPr>
          <p:nvPr>
            <p:ph idx="1"/>
          </p:nvPr>
        </p:nvSpPr>
        <p:spPr/>
        <p:txBody>
          <a:bodyPr anchor="ctr"/>
          <a:lstStyle/>
          <a:p>
            <a:pPr marL="0" indent="0" algn="ctr">
              <a:buNone/>
            </a:pPr>
            <a:r>
              <a:rPr lang="en-US" dirty="0" smtClean="0">
                <a:latin typeface="Times New Roman" pitchFamily="18" charset="0"/>
                <a:cs typeface="Times New Roman" pitchFamily="18" charset="0"/>
              </a:rPr>
              <a:t>All changes in the Bank’s balance sheet</a:t>
            </a:r>
          </a:p>
          <a:p>
            <a:pPr marL="0" indent="0" algn="ctr">
              <a:buNone/>
            </a:pPr>
            <a:endParaRPr lang="en-US" dirty="0" smtClean="0">
              <a:latin typeface="Times New Roman" pitchFamily="18" charset="0"/>
              <a:cs typeface="Times New Roman" pitchFamily="18" charset="0"/>
            </a:endParaRPr>
          </a:p>
          <a:p>
            <a:pPr marL="0" indent="0" algn="ctr">
              <a:buNone/>
            </a:pPr>
            <a:r>
              <a:rPr lang="en-US" dirty="0" smtClean="0">
                <a:latin typeface="Times New Roman" pitchFamily="18" charset="0"/>
                <a:cs typeface="Times New Roman" pitchFamily="18" charset="0"/>
              </a:rPr>
              <a:t>From January 1781 to January 1789</a:t>
            </a:r>
          </a:p>
          <a:p>
            <a:pPr marL="0" indent="0" algn="ctr">
              <a:buNone/>
            </a:pPr>
            <a:endParaRPr lang="en-US" dirty="0" smtClean="0">
              <a:latin typeface="Times New Roman" pitchFamily="18" charset="0"/>
              <a:cs typeface="Times New Roman" pitchFamily="18" charset="0"/>
            </a:endParaRPr>
          </a:p>
          <a:p>
            <a:pPr marL="0" indent="0" algn="ctr">
              <a:buNone/>
            </a:pPr>
            <a:r>
              <a:rPr lang="en-US" dirty="0" smtClean="0">
                <a:latin typeface="Times New Roman" pitchFamily="18" charset="0"/>
                <a:cs typeface="Times New Roman" pitchFamily="18" charset="0"/>
              </a:rPr>
              <a:t>Aggregated to weekly </a:t>
            </a:r>
            <a:r>
              <a:rPr lang="en-US" dirty="0" smtClean="0">
                <a:latin typeface="Times New Roman" pitchFamily="18" charset="0"/>
                <a:cs typeface="Times New Roman" pitchFamily="18" charset="0"/>
              </a:rPr>
              <a:t>observations.</a:t>
            </a:r>
            <a:endParaRPr lang="en-US" dirty="0" smtClean="0">
              <a:latin typeface="Times New Roman" pitchFamily="18" charset="0"/>
              <a:cs typeface="Times New Roman" pitchFamily="18" charset="0"/>
            </a:endParaRPr>
          </a:p>
          <a:p>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360838385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dirty="0" smtClean="0">
                <a:latin typeface="Times New Roman" pitchFamily="18" charset="0"/>
                <a:cs typeface="Times New Roman" pitchFamily="18" charset="0"/>
              </a:rPr>
              <a:t>Conclusion</a:t>
            </a:r>
            <a:endParaRPr lang="en-US" dirty="0">
              <a:latin typeface="Times New Roman" pitchFamily="18" charset="0"/>
              <a:cs typeface="Times New Roman" pitchFamily="18" charset="0"/>
            </a:endParaRPr>
          </a:p>
        </p:txBody>
      </p:sp>
      <p:sp>
        <p:nvSpPr>
          <p:cNvPr id="3" name="Content Placeholder 2"/>
          <p:cNvSpPr>
            <a:spLocks noGrp="1"/>
          </p:cNvSpPr>
          <p:nvPr>
            <p:ph idx="1"/>
          </p:nvPr>
        </p:nvSpPr>
        <p:spPr/>
        <p:txBody>
          <a:bodyPr anchor="ctr"/>
          <a:lstStyle/>
          <a:p>
            <a:pPr marL="0" indent="0">
              <a:buNone/>
            </a:pPr>
            <a:r>
              <a:rPr lang="en-US" dirty="0" smtClean="0">
                <a:latin typeface="Times New Roman" pitchFamily="18" charset="0"/>
                <a:cs typeface="Times New Roman" pitchFamily="18" charset="0"/>
              </a:rPr>
              <a:t>In 1782, the Dutch East India Company dragged the Bank of </a:t>
            </a:r>
            <a:r>
              <a:rPr lang="en-US" dirty="0" smtClean="0">
                <a:latin typeface="Times New Roman" pitchFamily="18" charset="0"/>
                <a:cs typeface="Times New Roman" pitchFamily="18" charset="0"/>
              </a:rPr>
              <a:t>Amsterdam over </a:t>
            </a:r>
            <a:r>
              <a:rPr lang="en-US" dirty="0" smtClean="0">
                <a:latin typeface="Times New Roman" pitchFamily="18" charset="0"/>
                <a:cs typeface="Times New Roman" pitchFamily="18" charset="0"/>
              </a:rPr>
              <a:t>the edge of monetary credibility.</a:t>
            </a:r>
          </a:p>
          <a:p>
            <a:pPr marL="0" indent="0">
              <a:buNone/>
            </a:pPr>
            <a:endParaRPr lang="en-US" dirty="0" smtClean="0">
              <a:latin typeface="Times New Roman" pitchFamily="18" charset="0"/>
              <a:cs typeface="Times New Roman" pitchFamily="18" charset="0"/>
            </a:endParaRPr>
          </a:p>
          <a:p>
            <a:pPr marL="0" indent="0">
              <a:buNone/>
            </a:pP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262614452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itchFamily="18" charset="0"/>
                <a:cs typeface="Times New Roman" pitchFamily="18" charset="0"/>
              </a:rPr>
              <a:t>Figure 4. Receipt Run</a:t>
            </a:r>
            <a:endParaRPr lang="en-US" dirty="0">
              <a:latin typeface="Times New Roman" pitchFamily="18" charset="0"/>
              <a:cs typeface="Times New Roman" pitchFamily="18" charset="0"/>
            </a:endParaRPr>
          </a:p>
        </p:txBody>
      </p:sp>
      <p:graphicFrame>
        <p:nvGraphicFramePr>
          <p:cNvPr id="5" name="Chart 4"/>
          <p:cNvGraphicFramePr>
            <a:graphicFrameLocks/>
          </p:cNvGraphicFramePr>
          <p:nvPr>
            <p:extLst>
              <p:ext uri="{D42A27DB-BD31-4B8C-83A1-F6EECF244321}">
                <p14:modId xmlns:p14="http://schemas.microsoft.com/office/powerpoint/2010/main" val="1105538461"/>
              </p:ext>
            </p:extLst>
          </p:nvPr>
        </p:nvGraphicFramePr>
        <p:xfrm>
          <a:off x="914400" y="1600200"/>
          <a:ext cx="7315200" cy="457199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23781153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Times New Roman" pitchFamily="18" charset="0"/>
                <a:cs typeface="Times New Roman" pitchFamily="18" charset="0"/>
              </a:rPr>
              <a:t>Figure 4. </a:t>
            </a:r>
            <a:r>
              <a:rPr lang="en-US" dirty="0" smtClean="0">
                <a:latin typeface="Times New Roman" pitchFamily="18" charset="0"/>
                <a:cs typeface="Times New Roman" pitchFamily="18" charset="0"/>
              </a:rPr>
              <a:t>Add </a:t>
            </a:r>
            <a:r>
              <a:rPr lang="en-US" dirty="0" smtClean="0">
                <a:latin typeface="Times New Roman" pitchFamily="18" charset="0"/>
                <a:cs typeface="Times New Roman" pitchFamily="18" charset="0"/>
              </a:rPr>
              <a:t>Open Market Purchases</a:t>
            </a:r>
            <a:endParaRPr lang="en-US" dirty="0">
              <a:latin typeface="Times New Roman" pitchFamily="18" charset="0"/>
              <a:cs typeface="Times New Roman" pitchFamily="18" charset="0"/>
            </a:endParaRPr>
          </a:p>
        </p:txBody>
      </p:sp>
      <p:graphicFrame>
        <p:nvGraphicFramePr>
          <p:cNvPr id="5" name="Chart 4"/>
          <p:cNvGraphicFramePr>
            <a:graphicFrameLocks/>
          </p:cNvGraphicFramePr>
          <p:nvPr>
            <p:extLst>
              <p:ext uri="{D42A27DB-BD31-4B8C-83A1-F6EECF244321}">
                <p14:modId xmlns:p14="http://schemas.microsoft.com/office/powerpoint/2010/main" val="331999462"/>
              </p:ext>
            </p:extLst>
          </p:nvPr>
        </p:nvGraphicFramePr>
        <p:xfrm>
          <a:off x="914400" y="1600200"/>
          <a:ext cx="7315200" cy="457199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69821563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latin typeface="Times New Roman" pitchFamily="18" charset="0"/>
                <a:cs typeface="Times New Roman" pitchFamily="18" charset="0"/>
              </a:rPr>
              <a:t>Figure 4.  </a:t>
            </a:r>
            <a:r>
              <a:rPr lang="en-US" dirty="0" smtClean="0">
                <a:latin typeface="Times New Roman" pitchFamily="18" charset="0"/>
                <a:cs typeface="Times New Roman" pitchFamily="18" charset="0"/>
              </a:rPr>
              <a:t>Add the </a:t>
            </a:r>
            <a:r>
              <a:rPr lang="en-US" dirty="0" err="1" smtClean="0">
                <a:latin typeface="Times New Roman" pitchFamily="18" charset="0"/>
                <a:cs typeface="Times New Roman" pitchFamily="18" charset="0"/>
              </a:rPr>
              <a:t>Agio</a:t>
            </a:r>
            <a:endParaRPr lang="en-US" dirty="0">
              <a:latin typeface="Times New Roman" pitchFamily="18" charset="0"/>
              <a:cs typeface="Times New Roman" pitchFamily="18" charset="0"/>
            </a:endParaRPr>
          </a:p>
        </p:txBody>
      </p:sp>
      <p:graphicFrame>
        <p:nvGraphicFramePr>
          <p:cNvPr id="6" name="Chart 5"/>
          <p:cNvGraphicFramePr>
            <a:graphicFrameLocks/>
          </p:cNvGraphicFramePr>
          <p:nvPr>
            <p:extLst>
              <p:ext uri="{D42A27DB-BD31-4B8C-83A1-F6EECF244321}">
                <p14:modId xmlns:p14="http://schemas.microsoft.com/office/powerpoint/2010/main" val="281994860"/>
              </p:ext>
            </p:extLst>
          </p:nvPr>
        </p:nvGraphicFramePr>
        <p:xfrm>
          <a:off x="914400" y="1600200"/>
          <a:ext cx="7315200" cy="457199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90317055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latin typeface="Times New Roman" pitchFamily="18" charset="0"/>
                <a:cs typeface="Times New Roman" pitchFamily="18" charset="0"/>
              </a:rPr>
              <a:t>Figure 4.  </a:t>
            </a:r>
            <a:r>
              <a:rPr lang="en-US" dirty="0" smtClean="0">
                <a:latin typeface="Times New Roman" pitchFamily="18" charset="0"/>
                <a:cs typeface="Times New Roman" pitchFamily="18" charset="0"/>
              </a:rPr>
              <a:t>Add the </a:t>
            </a:r>
            <a:r>
              <a:rPr lang="en-US" dirty="0" err="1" smtClean="0">
                <a:latin typeface="Times New Roman" pitchFamily="18" charset="0"/>
                <a:cs typeface="Times New Roman" pitchFamily="18" charset="0"/>
              </a:rPr>
              <a:t>Agio</a:t>
            </a:r>
            <a:endParaRPr lang="en-US" dirty="0">
              <a:latin typeface="Times New Roman" pitchFamily="18" charset="0"/>
              <a:cs typeface="Times New Roman" pitchFamily="18" charset="0"/>
            </a:endParaRPr>
          </a:p>
        </p:txBody>
      </p:sp>
      <p:cxnSp>
        <p:nvCxnSpPr>
          <p:cNvPr id="5" name="Straight Arrow Connector 4"/>
          <p:cNvCxnSpPr>
            <a:stCxn id="11" idx="2"/>
          </p:cNvCxnSpPr>
          <p:nvPr/>
        </p:nvCxnSpPr>
        <p:spPr>
          <a:xfrm>
            <a:off x="7062542" y="1673191"/>
            <a:ext cx="252658" cy="1222409"/>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6" name="Chart 5"/>
          <p:cNvGraphicFramePr>
            <a:graphicFrameLocks/>
          </p:cNvGraphicFramePr>
          <p:nvPr>
            <p:extLst>
              <p:ext uri="{D42A27DB-BD31-4B8C-83A1-F6EECF244321}">
                <p14:modId xmlns:p14="http://schemas.microsoft.com/office/powerpoint/2010/main" val="380865332"/>
              </p:ext>
            </p:extLst>
          </p:nvPr>
        </p:nvGraphicFramePr>
        <p:xfrm>
          <a:off x="914400" y="1600200"/>
          <a:ext cx="7315200" cy="4571999"/>
        </p:xfrm>
        <a:graphic>
          <a:graphicData uri="http://schemas.openxmlformats.org/drawingml/2006/chart">
            <c:chart xmlns:c="http://schemas.openxmlformats.org/drawingml/2006/chart" xmlns:r="http://schemas.openxmlformats.org/officeDocument/2006/relationships" r:id="rId2"/>
          </a:graphicData>
        </a:graphic>
      </p:graphicFrame>
      <p:sp>
        <p:nvSpPr>
          <p:cNvPr id="11" name="TextBox 10"/>
          <p:cNvSpPr txBox="1"/>
          <p:nvPr/>
        </p:nvSpPr>
        <p:spPr>
          <a:xfrm>
            <a:off x="5791200" y="1211526"/>
            <a:ext cx="2542684" cy="461665"/>
          </a:xfrm>
          <a:prstGeom prst="rect">
            <a:avLst/>
          </a:prstGeom>
          <a:noFill/>
        </p:spPr>
        <p:txBody>
          <a:bodyPr wrap="none" rtlCol="0">
            <a:spAutoFit/>
          </a:bodyPr>
          <a:lstStyle/>
          <a:p>
            <a:r>
              <a:rPr lang="en-US" sz="2400" dirty="0" smtClean="0">
                <a:latin typeface="Times New Roman" pitchFamily="18" charset="0"/>
                <a:cs typeface="Times New Roman" pitchFamily="18" charset="0"/>
              </a:rPr>
              <a:t>Until January 1783</a:t>
            </a:r>
            <a:endParaRPr lang="en-US" sz="2400" dirty="0">
              <a:latin typeface="Times New Roman" pitchFamily="18" charset="0"/>
              <a:cs typeface="Times New Roman" pitchFamily="18" charset="0"/>
            </a:endParaRPr>
          </a:p>
        </p:txBody>
      </p:sp>
    </p:spTree>
    <p:extLst>
      <p:ext uri="{BB962C8B-B14F-4D97-AF65-F5344CB8AC3E}">
        <p14:creationId xmlns:p14="http://schemas.microsoft.com/office/powerpoint/2010/main" val="40525268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Times New Roman" pitchFamily="18" charset="0"/>
                <a:cs typeface="Times New Roman" pitchFamily="18" charset="0"/>
              </a:rPr>
              <a:t>Figure 5. Open Market Purchase Rate</a:t>
            </a:r>
            <a:endParaRPr lang="en-US" dirty="0">
              <a:latin typeface="Times New Roman" pitchFamily="18" charset="0"/>
              <a:cs typeface="Times New Roman" pitchFamily="18" charset="0"/>
            </a:endParaRPr>
          </a:p>
        </p:txBody>
      </p:sp>
      <p:graphicFrame>
        <p:nvGraphicFramePr>
          <p:cNvPr id="3" name="Chart 2"/>
          <p:cNvGraphicFramePr>
            <a:graphicFrameLocks/>
          </p:cNvGraphicFramePr>
          <p:nvPr>
            <p:extLst>
              <p:ext uri="{D42A27DB-BD31-4B8C-83A1-F6EECF244321}">
                <p14:modId xmlns:p14="http://schemas.microsoft.com/office/powerpoint/2010/main" val="2192870205"/>
              </p:ext>
            </p:extLst>
          </p:nvPr>
        </p:nvGraphicFramePr>
        <p:xfrm>
          <a:off x="914400" y="1600200"/>
          <a:ext cx="7315200" cy="457199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33278068"/>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itchFamily="18" charset="0"/>
                <a:cs typeface="Times New Roman" pitchFamily="18" charset="0"/>
              </a:rPr>
              <a:t>Crisis in Sequence</a:t>
            </a:r>
            <a:endParaRPr lang="en-US" dirty="0">
              <a:latin typeface="Times New Roman" pitchFamily="18" charset="0"/>
              <a:cs typeface="Times New Roman" pitchFamily="18" charset="0"/>
            </a:endParaRPr>
          </a:p>
        </p:txBody>
      </p:sp>
      <p:sp>
        <p:nvSpPr>
          <p:cNvPr id="3" name="Content Placeholder 2"/>
          <p:cNvSpPr>
            <a:spLocks noGrp="1"/>
          </p:cNvSpPr>
          <p:nvPr>
            <p:ph idx="1"/>
          </p:nvPr>
        </p:nvSpPr>
        <p:spPr>
          <a:xfrm>
            <a:off x="914400" y="1600200"/>
            <a:ext cx="7772400" cy="4525963"/>
          </a:xfrm>
        </p:spPr>
        <p:txBody>
          <a:bodyPr/>
          <a:lstStyle/>
          <a:p>
            <a:pPr marL="514350" indent="-514350">
              <a:buFont typeface="+mj-lt"/>
              <a:buAutoNum type="arabicPeriod"/>
            </a:pPr>
            <a:r>
              <a:rPr lang="en-US" dirty="0" smtClean="0">
                <a:latin typeface="Times New Roman" pitchFamily="18" charset="0"/>
                <a:cs typeface="Times New Roman" pitchFamily="18" charset="0"/>
              </a:rPr>
              <a:t>Large </a:t>
            </a:r>
            <a:r>
              <a:rPr lang="en-US" dirty="0" smtClean="0">
                <a:latin typeface="Times New Roman" pitchFamily="18" charset="0"/>
                <a:cs typeface="Times New Roman" pitchFamily="18" charset="0"/>
              </a:rPr>
              <a:t>debts become non-performing.</a:t>
            </a:r>
            <a:endParaRPr lang="en-US" dirty="0" smtClean="0">
              <a:latin typeface="Times New Roman" pitchFamily="18" charset="0"/>
              <a:cs typeface="Times New Roman" pitchFamily="18" charset="0"/>
            </a:endParaRPr>
          </a:p>
          <a:p>
            <a:pPr marL="514350" indent="-514350">
              <a:buFont typeface="+mj-lt"/>
              <a:buAutoNum type="arabicPeriod"/>
            </a:pPr>
            <a:r>
              <a:rPr lang="en-US" dirty="0" smtClean="0">
                <a:latin typeface="Times New Roman" pitchFamily="18" charset="0"/>
                <a:cs typeface="Times New Roman" pitchFamily="18" charset="0"/>
              </a:rPr>
              <a:t>This creates </a:t>
            </a:r>
            <a:r>
              <a:rPr lang="en-US" dirty="0" smtClean="0">
                <a:latin typeface="Times New Roman" pitchFamily="18" charset="0"/>
                <a:cs typeface="Times New Roman" pitchFamily="18" charset="0"/>
              </a:rPr>
              <a:t>large negative </a:t>
            </a:r>
            <a:r>
              <a:rPr lang="en-US" dirty="0" smtClean="0">
                <a:latin typeface="Times New Roman" pitchFamily="18" charset="0"/>
                <a:cs typeface="Times New Roman" pitchFamily="18" charset="0"/>
              </a:rPr>
              <a:t>capital.</a:t>
            </a:r>
            <a:endParaRPr lang="en-US" dirty="0" smtClean="0">
              <a:latin typeface="Times New Roman" pitchFamily="18" charset="0"/>
              <a:cs typeface="Times New Roman" pitchFamily="18" charset="0"/>
            </a:endParaRPr>
          </a:p>
          <a:p>
            <a:pPr marL="514350" indent="-514350">
              <a:buFont typeface="+mj-lt"/>
              <a:buAutoNum type="arabicPeriod"/>
            </a:pPr>
            <a:r>
              <a:rPr lang="en-US" dirty="0" smtClean="0">
                <a:latin typeface="Times New Roman" pitchFamily="18" charset="0"/>
                <a:cs typeface="Times New Roman" pitchFamily="18" charset="0"/>
              </a:rPr>
              <a:t>Wholesale funding </a:t>
            </a:r>
            <a:r>
              <a:rPr lang="en-US" dirty="0" smtClean="0">
                <a:latin typeface="Times New Roman" pitchFamily="18" charset="0"/>
                <a:cs typeface="Times New Roman" pitchFamily="18" charset="0"/>
              </a:rPr>
              <a:t>withdraws. </a:t>
            </a:r>
            <a:endParaRPr lang="en-US" dirty="0" smtClean="0">
              <a:latin typeface="Times New Roman" pitchFamily="18" charset="0"/>
              <a:cs typeface="Times New Roman" pitchFamily="18" charset="0"/>
            </a:endParaRPr>
          </a:p>
          <a:p>
            <a:pPr marL="514350" indent="-514350">
              <a:buFont typeface="+mj-lt"/>
              <a:buAutoNum type="arabicPeriod"/>
            </a:pPr>
            <a:r>
              <a:rPr lang="en-US" dirty="0" smtClean="0">
                <a:latin typeface="Times New Roman" pitchFamily="18" charset="0"/>
                <a:cs typeface="Times New Roman" pitchFamily="18" charset="0"/>
              </a:rPr>
              <a:t>Coin purchases stabilize </a:t>
            </a:r>
            <a:r>
              <a:rPr lang="en-US" dirty="0" smtClean="0">
                <a:latin typeface="Times New Roman" pitchFamily="18" charset="0"/>
                <a:cs typeface="Times New Roman" pitchFamily="18" charset="0"/>
              </a:rPr>
              <a:t>bank </a:t>
            </a:r>
            <a:r>
              <a:rPr lang="en-US" dirty="0" smtClean="0">
                <a:latin typeface="Times New Roman" pitchFamily="18" charset="0"/>
                <a:cs typeface="Times New Roman" pitchFamily="18" charset="0"/>
              </a:rPr>
              <a:t>money.</a:t>
            </a:r>
          </a:p>
          <a:p>
            <a:pPr marL="514350" indent="-514350">
              <a:buFont typeface="+mj-lt"/>
              <a:buAutoNum type="arabicPeriod"/>
            </a:pPr>
            <a:r>
              <a:rPr lang="en-US" dirty="0" smtClean="0">
                <a:latin typeface="Times New Roman" pitchFamily="18" charset="0"/>
                <a:cs typeface="Times New Roman" pitchFamily="18" charset="0"/>
              </a:rPr>
              <a:t>Credibility of </a:t>
            </a:r>
            <a:r>
              <a:rPr lang="en-US" dirty="0" err="1" smtClean="0">
                <a:latin typeface="Times New Roman" pitchFamily="18" charset="0"/>
                <a:cs typeface="Times New Roman" pitchFamily="18" charset="0"/>
              </a:rPr>
              <a:t>agio</a:t>
            </a:r>
            <a:r>
              <a:rPr lang="en-US" dirty="0" smtClean="0">
                <a:latin typeface="Times New Roman" pitchFamily="18" charset="0"/>
                <a:cs typeface="Times New Roman" pitchFamily="18" charset="0"/>
              </a:rPr>
              <a:t> peg collapses</a:t>
            </a:r>
          </a:p>
          <a:p>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11849161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85800" y="2747962"/>
            <a:ext cx="7772400" cy="1362075"/>
          </a:xfrm>
        </p:spPr>
        <p:txBody>
          <a:bodyPr/>
          <a:lstStyle/>
          <a:p>
            <a:pPr algn="ctr"/>
            <a:r>
              <a:rPr lang="en-US" smtClean="0">
                <a:latin typeface="Times New Roman" pitchFamily="18" charset="0"/>
                <a:cs typeface="Times New Roman" pitchFamily="18" charset="0"/>
              </a:rPr>
              <a:t>4. New Regime</a:t>
            </a: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1523030744"/>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latin typeface="Times New Roman" pitchFamily="18" charset="0"/>
                <a:cs typeface="Times New Roman" pitchFamily="18" charset="0"/>
              </a:rPr>
              <a:t>Figure 6. Receipt Levels</a:t>
            </a:r>
            <a:endParaRPr lang="en-US" dirty="0">
              <a:latin typeface="Times New Roman" pitchFamily="18" charset="0"/>
              <a:cs typeface="Times New Roman" pitchFamily="18" charset="0"/>
            </a:endParaRPr>
          </a:p>
        </p:txBody>
      </p:sp>
      <p:graphicFrame>
        <p:nvGraphicFramePr>
          <p:cNvPr id="4" name="Chart 3"/>
          <p:cNvGraphicFramePr>
            <a:graphicFrameLocks/>
          </p:cNvGraphicFramePr>
          <p:nvPr>
            <p:extLst>
              <p:ext uri="{D42A27DB-BD31-4B8C-83A1-F6EECF244321}">
                <p14:modId xmlns:p14="http://schemas.microsoft.com/office/powerpoint/2010/main" val="4075212738"/>
              </p:ext>
            </p:extLst>
          </p:nvPr>
        </p:nvGraphicFramePr>
        <p:xfrm>
          <a:off x="838200" y="1524000"/>
          <a:ext cx="7467600" cy="4725459"/>
        </p:xfrm>
        <a:graphic>
          <a:graphicData uri="http://schemas.openxmlformats.org/drawingml/2006/chart">
            <c:chart xmlns:c="http://schemas.openxmlformats.org/drawingml/2006/chart" xmlns:r="http://schemas.openxmlformats.org/officeDocument/2006/relationships" r:id="rId2"/>
          </a:graphicData>
        </a:graphic>
      </p:graphicFrame>
      <p:cxnSp>
        <p:nvCxnSpPr>
          <p:cNvPr id="5" name="Straight Connector 4"/>
          <p:cNvCxnSpPr/>
          <p:nvPr/>
        </p:nvCxnSpPr>
        <p:spPr>
          <a:xfrm flipV="1">
            <a:off x="3352800" y="1676400"/>
            <a:ext cx="0" cy="3352800"/>
          </a:xfrm>
          <a:prstGeom prst="line">
            <a:avLst/>
          </a:prstGeom>
          <a:ln w="15875">
            <a:solidFill>
              <a:schemeClr val="accent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86488524"/>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latin typeface="Times New Roman" pitchFamily="18" charset="0"/>
                <a:cs typeface="Times New Roman" pitchFamily="18" charset="0"/>
              </a:rPr>
              <a:t>Figure 7. Open Market Operations</a:t>
            </a:r>
            <a:endParaRPr lang="en-US" dirty="0">
              <a:latin typeface="Times New Roman" pitchFamily="18" charset="0"/>
              <a:cs typeface="Times New Roman" pitchFamily="18" charset="0"/>
            </a:endParaRPr>
          </a:p>
        </p:txBody>
      </p:sp>
      <p:graphicFrame>
        <p:nvGraphicFramePr>
          <p:cNvPr id="4" name="Chart 3"/>
          <p:cNvGraphicFramePr>
            <a:graphicFrameLocks/>
          </p:cNvGraphicFramePr>
          <p:nvPr>
            <p:extLst>
              <p:ext uri="{D42A27DB-BD31-4B8C-83A1-F6EECF244321}">
                <p14:modId xmlns:p14="http://schemas.microsoft.com/office/powerpoint/2010/main" val="3256184037"/>
              </p:ext>
            </p:extLst>
          </p:nvPr>
        </p:nvGraphicFramePr>
        <p:xfrm>
          <a:off x="838200" y="1524000"/>
          <a:ext cx="7467600" cy="472545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99744373"/>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itchFamily="18" charset="0"/>
                <a:cs typeface="Times New Roman" pitchFamily="18" charset="0"/>
              </a:rPr>
              <a:t>Figure </a:t>
            </a:r>
            <a:r>
              <a:rPr lang="en-US" dirty="0">
                <a:latin typeface="Times New Roman" pitchFamily="18" charset="0"/>
                <a:cs typeface="Times New Roman" pitchFamily="18" charset="0"/>
              </a:rPr>
              <a:t>8</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Agio</a:t>
            </a:r>
            <a:endParaRPr lang="en-US" dirty="0">
              <a:latin typeface="Times New Roman" pitchFamily="18" charset="0"/>
              <a:cs typeface="Times New Roman" pitchFamily="18" charset="0"/>
            </a:endParaRPr>
          </a:p>
        </p:txBody>
      </p:sp>
      <p:graphicFrame>
        <p:nvGraphicFramePr>
          <p:cNvPr id="5" name="Chart 4"/>
          <p:cNvGraphicFramePr>
            <a:graphicFrameLocks/>
          </p:cNvGraphicFramePr>
          <p:nvPr>
            <p:extLst>
              <p:ext uri="{D42A27DB-BD31-4B8C-83A1-F6EECF244321}">
                <p14:modId xmlns:p14="http://schemas.microsoft.com/office/powerpoint/2010/main" val="1607250570"/>
              </p:ext>
            </p:extLst>
          </p:nvPr>
        </p:nvGraphicFramePr>
        <p:xfrm>
          <a:off x="838200" y="1524000"/>
          <a:ext cx="7467600" cy="4571999"/>
        </p:xfrm>
        <a:graphic>
          <a:graphicData uri="http://schemas.openxmlformats.org/drawingml/2006/chart">
            <c:chart xmlns:c="http://schemas.openxmlformats.org/drawingml/2006/chart" xmlns:r="http://schemas.openxmlformats.org/officeDocument/2006/relationships" r:id="rId2"/>
          </a:graphicData>
        </a:graphic>
      </p:graphicFrame>
      <p:cxnSp>
        <p:nvCxnSpPr>
          <p:cNvPr id="7" name="Straight Connector 6"/>
          <p:cNvCxnSpPr/>
          <p:nvPr/>
        </p:nvCxnSpPr>
        <p:spPr>
          <a:xfrm flipV="1">
            <a:off x="3429000" y="1752600"/>
            <a:ext cx="0" cy="3505200"/>
          </a:xfrm>
          <a:prstGeom prst="line">
            <a:avLst/>
          </a:prstGeom>
          <a:ln w="15875">
            <a:solidFill>
              <a:schemeClr val="accent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6976112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latin typeface="Times New Roman" pitchFamily="18" charset="0"/>
                <a:cs typeface="Times New Roman" pitchFamily="18" charset="0"/>
              </a:rPr>
              <a:t>Before 1782</a:t>
            </a:r>
            <a:endParaRPr lang="en-US" dirty="0">
              <a:latin typeface="Times New Roman" pitchFamily="18" charset="0"/>
              <a:cs typeface="Times New Roman" pitchFamily="18" charset="0"/>
            </a:endParaRPr>
          </a:p>
        </p:txBody>
      </p:sp>
      <p:sp>
        <p:nvSpPr>
          <p:cNvPr id="4" name="Content Placeholder 3"/>
          <p:cNvSpPr>
            <a:spLocks noGrp="1"/>
          </p:cNvSpPr>
          <p:nvPr>
            <p:ph idx="1"/>
          </p:nvPr>
        </p:nvSpPr>
        <p:spPr/>
        <p:txBody>
          <a:bodyPr anchor="ctr">
            <a:normAutofit/>
          </a:bodyPr>
          <a:lstStyle/>
          <a:p>
            <a:pPr marL="0" indent="0">
              <a:buNone/>
            </a:pPr>
            <a:r>
              <a:rPr lang="en-US" dirty="0" smtClean="0">
                <a:latin typeface="Times New Roman" pitchFamily="18" charset="0"/>
                <a:cs typeface="Times New Roman" pitchFamily="18" charset="0"/>
              </a:rPr>
              <a:t>Bank of Amsterdam operated for decades with </a:t>
            </a:r>
            <a:r>
              <a:rPr lang="en-US" dirty="0" smtClean="0">
                <a:latin typeface="Times New Roman" pitchFamily="18" charset="0"/>
                <a:cs typeface="Times New Roman" pitchFamily="18" charset="0"/>
              </a:rPr>
              <a:t>modest negative capital.  </a:t>
            </a:r>
            <a:endParaRPr lang="en-US" dirty="0" smtClean="0">
              <a:latin typeface="Times New Roman" pitchFamily="18" charset="0"/>
              <a:cs typeface="Times New Roman" pitchFamily="18" charset="0"/>
            </a:endParaRPr>
          </a:p>
          <a:p>
            <a:pPr marL="0" indent="0">
              <a:buNone/>
            </a:pPr>
            <a:endParaRPr lang="en-US" dirty="0" smtClean="0">
              <a:latin typeface="Times New Roman" pitchFamily="18" charset="0"/>
              <a:cs typeface="Times New Roman" pitchFamily="18" charset="0"/>
            </a:endParaRPr>
          </a:p>
          <a:p>
            <a:pPr marL="0" indent="0">
              <a:buNone/>
            </a:pPr>
            <a:r>
              <a:rPr lang="en-US" dirty="0" smtClean="0">
                <a:latin typeface="Times New Roman" pitchFamily="18" charset="0"/>
                <a:cs typeface="Times New Roman" pitchFamily="18" charset="0"/>
              </a:rPr>
              <a:t>The Bank enjoyed substantial market funding.</a:t>
            </a:r>
          </a:p>
          <a:p>
            <a:pPr marL="0" indent="0">
              <a:buNone/>
            </a:pPr>
            <a:endParaRPr lang="en-US" dirty="0" smtClean="0">
              <a:latin typeface="Times New Roman" pitchFamily="18" charset="0"/>
              <a:cs typeface="Times New Roman" pitchFamily="18" charset="0"/>
            </a:endParaRPr>
          </a:p>
          <a:p>
            <a:pPr marL="0" indent="0">
              <a:buNone/>
            </a:pPr>
            <a:r>
              <a:rPr lang="en-US" dirty="0" smtClean="0">
                <a:latin typeface="Times New Roman" pitchFamily="18" charset="0"/>
                <a:cs typeface="Times New Roman" pitchFamily="18" charset="0"/>
              </a:rPr>
              <a:t>The Bank’s money maintained a </a:t>
            </a:r>
            <a:r>
              <a:rPr lang="en-US" dirty="0" smtClean="0">
                <a:latin typeface="Times New Roman" pitchFamily="18" charset="0"/>
                <a:cs typeface="Times New Roman" pitchFamily="18" charset="0"/>
              </a:rPr>
              <a:t>stable value.  </a:t>
            </a:r>
            <a:endParaRPr lang="en-US" dirty="0" smtClean="0">
              <a:latin typeface="Times New Roman" pitchFamily="18" charset="0"/>
              <a:cs typeface="Times New Roman" pitchFamily="18" charset="0"/>
            </a:endParaRPr>
          </a:p>
          <a:p>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780494977"/>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itchFamily="18" charset="0"/>
                <a:cs typeface="Times New Roman" pitchFamily="18" charset="0"/>
              </a:rPr>
              <a:t>Figure </a:t>
            </a:r>
            <a:r>
              <a:rPr lang="en-US" dirty="0">
                <a:latin typeface="Times New Roman" pitchFamily="18" charset="0"/>
                <a:cs typeface="Times New Roman" pitchFamily="18" charset="0"/>
              </a:rPr>
              <a:t>8</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Agio</a:t>
            </a:r>
            <a:endParaRPr lang="en-US" dirty="0">
              <a:latin typeface="Times New Roman" pitchFamily="18" charset="0"/>
              <a:cs typeface="Times New Roman" pitchFamily="18" charset="0"/>
            </a:endParaRPr>
          </a:p>
        </p:txBody>
      </p:sp>
      <p:graphicFrame>
        <p:nvGraphicFramePr>
          <p:cNvPr id="5" name="Chart 4"/>
          <p:cNvGraphicFramePr>
            <a:graphicFrameLocks/>
          </p:cNvGraphicFramePr>
          <p:nvPr>
            <p:extLst>
              <p:ext uri="{D42A27DB-BD31-4B8C-83A1-F6EECF244321}">
                <p14:modId xmlns:p14="http://schemas.microsoft.com/office/powerpoint/2010/main" val="2179472817"/>
              </p:ext>
            </p:extLst>
          </p:nvPr>
        </p:nvGraphicFramePr>
        <p:xfrm>
          <a:off x="838200" y="1524000"/>
          <a:ext cx="7467600" cy="4571999"/>
        </p:xfrm>
        <a:graphic>
          <a:graphicData uri="http://schemas.openxmlformats.org/drawingml/2006/chart">
            <c:chart xmlns:c="http://schemas.openxmlformats.org/drawingml/2006/chart" xmlns:r="http://schemas.openxmlformats.org/officeDocument/2006/relationships" r:id="rId2"/>
          </a:graphicData>
        </a:graphic>
      </p:graphicFrame>
      <p:cxnSp>
        <p:nvCxnSpPr>
          <p:cNvPr id="7" name="Straight Connector 6"/>
          <p:cNvCxnSpPr/>
          <p:nvPr/>
        </p:nvCxnSpPr>
        <p:spPr>
          <a:xfrm flipV="1">
            <a:off x="3429000" y="1752600"/>
            <a:ext cx="0" cy="3505200"/>
          </a:xfrm>
          <a:prstGeom prst="line">
            <a:avLst/>
          </a:prstGeom>
          <a:ln w="15875">
            <a:solidFill>
              <a:schemeClr val="accent6"/>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3429000" y="4114800"/>
            <a:ext cx="2320443" cy="369332"/>
          </a:xfrm>
          <a:prstGeom prst="rect">
            <a:avLst/>
          </a:prstGeom>
          <a:noFill/>
        </p:spPr>
        <p:txBody>
          <a:bodyPr wrap="none" rtlCol="0">
            <a:spAutoFit/>
          </a:bodyPr>
          <a:lstStyle/>
          <a:p>
            <a:r>
              <a:rPr lang="en-US" dirty="0" smtClean="0">
                <a:latin typeface="Times New Roman" pitchFamily="18" charset="0"/>
                <a:cs typeface="Times New Roman" pitchFamily="18" charset="0"/>
              </a:rPr>
              <a:t>Sales Rate at 3 percent</a:t>
            </a:r>
            <a:endParaRPr lang="en-US" dirty="0">
              <a:latin typeface="Times New Roman" pitchFamily="18" charset="0"/>
              <a:cs typeface="Times New Roman" pitchFamily="18" charset="0"/>
            </a:endParaRPr>
          </a:p>
        </p:txBody>
      </p:sp>
      <p:cxnSp>
        <p:nvCxnSpPr>
          <p:cNvPr id="10" name="Straight Arrow Connector 9"/>
          <p:cNvCxnSpPr>
            <a:stCxn id="9" idx="0"/>
          </p:cNvCxnSpPr>
          <p:nvPr/>
        </p:nvCxnSpPr>
        <p:spPr>
          <a:xfrm flipH="1" flipV="1">
            <a:off x="3637146" y="3505200"/>
            <a:ext cx="952076" cy="6096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3429000" y="3469105"/>
            <a:ext cx="398646"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74304066"/>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85800" y="2747962"/>
            <a:ext cx="7772400" cy="1362075"/>
          </a:xfrm>
        </p:spPr>
        <p:txBody>
          <a:bodyPr/>
          <a:lstStyle/>
          <a:p>
            <a:pPr algn="ctr"/>
            <a:r>
              <a:rPr lang="en-US" smtClean="0">
                <a:latin typeface="Times New Roman" pitchFamily="18" charset="0"/>
                <a:cs typeface="Times New Roman" pitchFamily="18" charset="0"/>
              </a:rPr>
              <a:t>5. Conclusions</a:t>
            </a: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3544155893"/>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mtClean="0">
                <a:latin typeface="Times New Roman" pitchFamily="18" charset="0"/>
                <a:cs typeface="Times New Roman" pitchFamily="18" charset="0"/>
              </a:rPr>
              <a:t>Conclusions</a:t>
            </a:r>
            <a:endParaRPr lang="en-US" dirty="0">
              <a:latin typeface="Times New Roman" pitchFamily="18" charset="0"/>
              <a:cs typeface="Times New Roman" pitchFamily="18" charset="0"/>
            </a:endParaRPr>
          </a:p>
        </p:txBody>
      </p:sp>
      <p:sp>
        <p:nvSpPr>
          <p:cNvPr id="4" name="Content Placeholder 3"/>
          <p:cNvSpPr>
            <a:spLocks noGrp="1"/>
          </p:cNvSpPr>
          <p:nvPr>
            <p:ph idx="1"/>
          </p:nvPr>
        </p:nvSpPr>
        <p:spPr/>
        <p:txBody>
          <a:bodyPr>
            <a:normAutofit/>
          </a:bodyPr>
          <a:lstStyle/>
          <a:p>
            <a:pPr marL="514350" indent="-514350">
              <a:buFont typeface="+mj-lt"/>
              <a:buAutoNum type="arabicPeriod"/>
            </a:pPr>
            <a:r>
              <a:rPr lang="en-US" dirty="0" smtClean="0">
                <a:latin typeface="Times New Roman" pitchFamily="18" charset="0"/>
                <a:cs typeface="Times New Roman" pitchFamily="18" charset="0"/>
              </a:rPr>
              <a:t>Quasi-fiscal lending gone bad pushed the Bank from technical insolvency to policy insolvency.</a:t>
            </a:r>
          </a:p>
          <a:p>
            <a:pPr marL="514350" indent="-514350">
              <a:buFont typeface="+mj-lt"/>
              <a:buAutoNum type="arabicPeriod"/>
            </a:pPr>
            <a:endParaRPr lang="en-US" dirty="0" smtClean="0">
              <a:latin typeface="Times New Roman" pitchFamily="18" charset="0"/>
              <a:cs typeface="Times New Roman" pitchFamily="18" charset="0"/>
            </a:endParaRPr>
          </a:p>
          <a:p>
            <a:pPr marL="514350" indent="-514350">
              <a:buFont typeface="+mj-lt"/>
              <a:buAutoNum type="arabicPeriod"/>
            </a:pPr>
            <a:r>
              <a:rPr lang="en-US" dirty="0" smtClean="0">
                <a:latin typeface="Times New Roman" pitchFamily="18" charset="0"/>
                <a:cs typeface="Times New Roman" pitchFamily="18" charset="0"/>
              </a:rPr>
              <a:t>Markets </a:t>
            </a:r>
            <a:r>
              <a:rPr lang="en-US" dirty="0" smtClean="0">
                <a:latin typeface="Times New Roman" pitchFamily="18" charset="0"/>
                <a:cs typeface="Times New Roman" pitchFamily="18" charset="0"/>
              </a:rPr>
              <a:t>ran from the receipt (repo) window. </a:t>
            </a:r>
            <a:endParaRPr lang="en-US" dirty="0" smtClean="0">
              <a:latin typeface="Times New Roman" pitchFamily="18" charset="0"/>
              <a:cs typeface="Times New Roman" pitchFamily="18" charset="0"/>
            </a:endParaRPr>
          </a:p>
          <a:p>
            <a:pPr marL="514350" indent="-514350">
              <a:buFont typeface="+mj-lt"/>
              <a:buAutoNum type="arabicPeriod"/>
            </a:pPr>
            <a:endParaRPr lang="en-US" dirty="0" smtClean="0">
              <a:latin typeface="Times New Roman" pitchFamily="18" charset="0"/>
              <a:cs typeface="Times New Roman" pitchFamily="18" charset="0"/>
            </a:endParaRPr>
          </a:p>
          <a:p>
            <a:pPr marL="514350" indent="-514350">
              <a:buFont typeface="+mj-lt"/>
              <a:buAutoNum type="arabicPeriod"/>
            </a:pPr>
            <a:r>
              <a:rPr lang="en-US" dirty="0" smtClean="0">
                <a:latin typeface="Times New Roman" pitchFamily="18" charset="0"/>
                <a:cs typeface="Times New Roman" pitchFamily="18" charset="0"/>
              </a:rPr>
              <a:t>The Bank lost its repo-based anchor on price level expectations. </a:t>
            </a: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1319202438"/>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itchFamily="18" charset="0"/>
                <a:cs typeface="Times New Roman" pitchFamily="18" charset="0"/>
              </a:rPr>
              <a:t>Implications</a:t>
            </a:r>
            <a:endParaRPr lang="en-US" dirty="0">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lnSpcReduction="10000"/>
          </a:bodyPr>
          <a:lstStyle/>
          <a:p>
            <a:pPr marL="0" indent="0">
              <a:buNone/>
            </a:pPr>
            <a:r>
              <a:rPr lang="en-US" dirty="0" smtClean="0">
                <a:latin typeface="Times New Roman" pitchFamily="18" charset="0"/>
                <a:cs typeface="Times New Roman" pitchFamily="18" charset="0"/>
              </a:rPr>
              <a:t>Some modern </a:t>
            </a:r>
            <a:r>
              <a:rPr lang="en-US" dirty="0" smtClean="0">
                <a:latin typeface="Times New Roman" pitchFamily="18" charset="0"/>
                <a:cs typeface="Times New Roman" pitchFamily="18" charset="0"/>
              </a:rPr>
              <a:t>central banks </a:t>
            </a:r>
            <a:r>
              <a:rPr lang="en-US" dirty="0" smtClean="0">
                <a:latin typeface="Times New Roman" pitchFamily="18" charset="0"/>
                <a:cs typeface="Times New Roman" pitchFamily="18" charset="0"/>
              </a:rPr>
              <a:t>use </a:t>
            </a:r>
            <a:r>
              <a:rPr lang="en-US" dirty="0" smtClean="0">
                <a:latin typeface="Times New Roman" pitchFamily="18" charset="0"/>
                <a:cs typeface="Times New Roman" pitchFamily="18" charset="0"/>
              </a:rPr>
              <a:t>a similar mix </a:t>
            </a:r>
            <a:r>
              <a:rPr lang="en-US" dirty="0" smtClean="0">
                <a:latin typeface="Times New Roman" pitchFamily="18" charset="0"/>
                <a:cs typeface="Times New Roman" pitchFamily="18" charset="0"/>
              </a:rPr>
              <a:t>of facilities </a:t>
            </a:r>
            <a:r>
              <a:rPr lang="en-US" dirty="0" smtClean="0">
                <a:latin typeface="Times New Roman" pitchFamily="18" charset="0"/>
                <a:cs typeface="Times New Roman" pitchFamily="18" charset="0"/>
              </a:rPr>
              <a:t>in </a:t>
            </a:r>
            <a:r>
              <a:rPr lang="en-US" dirty="0" smtClean="0">
                <a:latin typeface="Times New Roman" pitchFamily="18" charset="0"/>
                <a:cs typeface="Times New Roman" pitchFamily="18" charset="0"/>
              </a:rPr>
              <a:t>a similar way: a conservative side </a:t>
            </a:r>
            <a:r>
              <a:rPr lang="en-US" dirty="0" smtClean="0">
                <a:latin typeface="Times New Roman" pitchFamily="18" charset="0"/>
                <a:cs typeface="Times New Roman" pitchFamily="18" charset="0"/>
              </a:rPr>
              <a:t>(ECB main </a:t>
            </a:r>
            <a:r>
              <a:rPr lang="en-US" dirty="0" smtClean="0">
                <a:latin typeface="Times New Roman" pitchFamily="18" charset="0"/>
                <a:cs typeface="Times New Roman" pitchFamily="18" charset="0"/>
              </a:rPr>
              <a:t>refinance) creates credibility that extends to a more aggressive </a:t>
            </a:r>
            <a:r>
              <a:rPr lang="en-US" dirty="0">
                <a:latin typeface="Times New Roman" pitchFamily="18" charset="0"/>
                <a:cs typeface="Times New Roman" pitchFamily="18" charset="0"/>
              </a:rPr>
              <a:t>side </a:t>
            </a:r>
            <a:r>
              <a:rPr lang="en-US" dirty="0" smtClean="0">
                <a:latin typeface="Times New Roman" pitchFamily="18" charset="0"/>
                <a:cs typeface="Times New Roman" pitchFamily="18" charset="0"/>
              </a:rPr>
              <a:t>(ECB outright </a:t>
            </a:r>
            <a:r>
              <a:rPr lang="en-US" dirty="0">
                <a:latin typeface="Times New Roman" pitchFamily="18" charset="0"/>
                <a:cs typeface="Times New Roman" pitchFamily="18" charset="0"/>
              </a:rPr>
              <a:t>monetary </a:t>
            </a:r>
            <a:r>
              <a:rPr lang="en-US" dirty="0" smtClean="0">
                <a:latin typeface="Times New Roman" pitchFamily="18" charset="0"/>
                <a:cs typeface="Times New Roman" pitchFamily="18" charset="0"/>
              </a:rPr>
              <a:t>transactions).</a:t>
            </a:r>
          </a:p>
          <a:p>
            <a:pPr marL="0" indent="0">
              <a:buNone/>
            </a:pPr>
            <a:endParaRPr lang="en-US" dirty="0" smtClean="0">
              <a:latin typeface="Times New Roman" pitchFamily="18" charset="0"/>
              <a:cs typeface="Times New Roman" pitchFamily="18" charset="0"/>
            </a:endParaRPr>
          </a:p>
          <a:p>
            <a:pPr marL="0" indent="0">
              <a:buNone/>
            </a:pPr>
            <a:r>
              <a:rPr lang="en-US" dirty="0" smtClean="0">
                <a:latin typeface="Times New Roman" pitchFamily="18" charset="0"/>
                <a:cs typeface="Times New Roman" pitchFamily="18" charset="0"/>
              </a:rPr>
              <a:t>Extensive aggressiveness plus a </a:t>
            </a:r>
            <a:r>
              <a:rPr lang="en-US" dirty="0" smtClean="0">
                <a:latin typeface="Times New Roman" pitchFamily="18" charset="0"/>
                <a:cs typeface="Times New Roman" pitchFamily="18" charset="0"/>
              </a:rPr>
              <a:t>large collateral shock can </a:t>
            </a:r>
            <a:r>
              <a:rPr lang="en-US" dirty="0" smtClean="0">
                <a:latin typeface="Times New Roman" pitchFamily="18" charset="0"/>
                <a:cs typeface="Times New Roman" pitchFamily="18" charset="0"/>
              </a:rPr>
              <a:t>flip </a:t>
            </a:r>
            <a:r>
              <a:rPr lang="en-US" dirty="0" smtClean="0">
                <a:latin typeface="Times New Roman" pitchFamily="18" charset="0"/>
                <a:cs typeface="Times New Roman" pitchFamily="18" charset="0"/>
              </a:rPr>
              <a:t>such a central bank into policy insolvency and </a:t>
            </a:r>
            <a:r>
              <a:rPr lang="en-US" dirty="0" smtClean="0">
                <a:latin typeface="Times New Roman" pitchFamily="18" charset="0"/>
                <a:cs typeface="Times New Roman" pitchFamily="18" charset="0"/>
              </a:rPr>
              <a:t>jar market expectations</a:t>
            </a:r>
            <a:r>
              <a:rPr lang="en-US" dirty="0" smtClean="0">
                <a:latin typeface="Times New Roman" pitchFamily="18" charset="0"/>
                <a:cs typeface="Times New Roman" pitchFamily="18" charset="0"/>
              </a:rPr>
              <a:t>.</a:t>
            </a:r>
          </a:p>
          <a:p>
            <a:pPr marL="0" indent="0">
              <a:buNone/>
            </a:pP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58016357"/>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85800" y="2133600"/>
            <a:ext cx="7772400" cy="1362075"/>
          </a:xfrm>
        </p:spPr>
        <p:txBody>
          <a:bodyPr/>
          <a:lstStyle/>
          <a:p>
            <a:pPr algn="ctr"/>
            <a:r>
              <a:rPr lang="en-US" dirty="0" smtClean="0">
                <a:latin typeface="Times New Roman" pitchFamily="18" charset="0"/>
                <a:cs typeface="Times New Roman" pitchFamily="18" charset="0"/>
              </a:rPr>
              <a:t>Questions?</a:t>
            </a:r>
            <a:endParaRPr lang="en-US" dirty="0">
              <a:latin typeface="Times New Roman" pitchFamily="18" charset="0"/>
              <a:cs typeface="Times New Roman" pitchFamily="18" charset="0"/>
            </a:endParaRPr>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396857588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itchFamily="18" charset="0"/>
                <a:cs typeface="Times New Roman" pitchFamily="18" charset="0"/>
              </a:rPr>
              <a:t>During 1782</a:t>
            </a:r>
            <a:endParaRPr lang="en-US" dirty="0">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a:bodyPr>
          <a:lstStyle/>
          <a:p>
            <a:pPr marL="0" indent="0">
              <a:buNone/>
            </a:pPr>
            <a:r>
              <a:rPr lang="en-US" dirty="0" smtClean="0">
                <a:latin typeface="Times New Roman" pitchFamily="18" charset="0"/>
                <a:cs typeface="Times New Roman" pitchFamily="18" charset="0"/>
              </a:rPr>
              <a:t>The troubles of the Dutch East India Company degraded the quality of loans held by the Bank.</a:t>
            </a:r>
          </a:p>
          <a:p>
            <a:pPr marL="0" indent="0">
              <a:buNone/>
            </a:pPr>
            <a:endParaRPr lang="en-US" dirty="0" smtClean="0">
              <a:latin typeface="Times New Roman" pitchFamily="18" charset="0"/>
              <a:cs typeface="Times New Roman" pitchFamily="18" charset="0"/>
            </a:endParaRPr>
          </a:p>
          <a:p>
            <a:pPr marL="0" indent="0">
              <a:buNone/>
            </a:pPr>
            <a:r>
              <a:rPr lang="en-US" dirty="0" smtClean="0">
                <a:latin typeface="Times New Roman" pitchFamily="18" charset="0"/>
                <a:cs typeface="Times New Roman" pitchFamily="18" charset="0"/>
              </a:rPr>
              <a:t>Markets withdrew wholesale </a:t>
            </a:r>
            <a:r>
              <a:rPr lang="en-US" dirty="0" smtClean="0">
                <a:latin typeface="Times New Roman" pitchFamily="18" charset="0"/>
                <a:cs typeface="Times New Roman" pitchFamily="18" charset="0"/>
              </a:rPr>
              <a:t>financing.</a:t>
            </a:r>
            <a:endParaRPr lang="en-US" dirty="0" smtClean="0">
              <a:latin typeface="Times New Roman" pitchFamily="18" charset="0"/>
              <a:cs typeface="Times New Roman" pitchFamily="18" charset="0"/>
            </a:endParaRPr>
          </a:p>
          <a:p>
            <a:pPr marL="0" indent="0">
              <a:buNone/>
            </a:pPr>
            <a:endParaRPr lang="en-US" dirty="0" smtClean="0">
              <a:latin typeface="Times New Roman" pitchFamily="18" charset="0"/>
              <a:cs typeface="Times New Roman" pitchFamily="18" charset="0"/>
            </a:endParaRPr>
          </a:p>
          <a:p>
            <a:pPr marL="0" indent="0">
              <a:buNone/>
            </a:pPr>
            <a:r>
              <a:rPr lang="en-US" dirty="0" smtClean="0">
                <a:latin typeface="Times New Roman" pitchFamily="18" charset="0"/>
                <a:cs typeface="Times New Roman" pitchFamily="18" charset="0"/>
              </a:rPr>
              <a:t>Open market operations maintained the quantity of bank money.  </a:t>
            </a:r>
          </a:p>
          <a:p>
            <a:pPr marL="0" indent="0">
              <a:buNone/>
            </a:pPr>
            <a:endParaRPr lang="en-US" dirty="0" smtClean="0">
              <a:latin typeface="Times New Roman" pitchFamily="18" charset="0"/>
              <a:cs typeface="Times New Roman" pitchFamily="18" charset="0"/>
            </a:endParaRPr>
          </a:p>
          <a:p>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349082477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itchFamily="18" charset="0"/>
                <a:cs typeface="Times New Roman" pitchFamily="18" charset="0"/>
              </a:rPr>
              <a:t>After 1782</a:t>
            </a:r>
            <a:endParaRPr lang="en-US" dirty="0">
              <a:latin typeface="Times New Roman" pitchFamily="18" charset="0"/>
              <a:cs typeface="Times New Roman" pitchFamily="18" charset="0"/>
            </a:endParaRPr>
          </a:p>
        </p:txBody>
      </p:sp>
      <p:sp>
        <p:nvSpPr>
          <p:cNvPr id="3" name="Content Placeholder 2"/>
          <p:cNvSpPr>
            <a:spLocks noGrp="1"/>
          </p:cNvSpPr>
          <p:nvPr>
            <p:ph idx="1"/>
          </p:nvPr>
        </p:nvSpPr>
        <p:spPr/>
        <p:txBody>
          <a:bodyPr/>
          <a:lstStyle/>
          <a:p>
            <a:pPr marL="0" indent="0">
              <a:buNone/>
            </a:pPr>
            <a:r>
              <a:rPr lang="en-US" dirty="0" smtClean="0">
                <a:latin typeface="Times New Roman" pitchFamily="18" charset="0"/>
                <a:cs typeface="Times New Roman" pitchFamily="18" charset="0"/>
              </a:rPr>
              <a:t>It was no longer feasible for the Bank to recapitalize itself.  </a:t>
            </a:r>
          </a:p>
          <a:p>
            <a:pPr marL="0" indent="0">
              <a:buNone/>
            </a:pPr>
            <a:endParaRPr lang="en-US" dirty="0" smtClean="0">
              <a:latin typeface="Times New Roman" pitchFamily="18" charset="0"/>
              <a:cs typeface="Times New Roman" pitchFamily="18" charset="0"/>
            </a:endParaRPr>
          </a:p>
          <a:p>
            <a:pPr marL="0" indent="0">
              <a:buNone/>
            </a:pPr>
            <a:r>
              <a:rPr lang="en-US" dirty="0" smtClean="0">
                <a:latin typeface="Times New Roman" pitchFamily="18" charset="0"/>
                <a:cs typeface="Times New Roman" pitchFamily="18" charset="0"/>
              </a:rPr>
              <a:t>Market funding </a:t>
            </a:r>
            <a:r>
              <a:rPr lang="en-US" dirty="0" smtClean="0">
                <a:latin typeface="Times New Roman" pitchFamily="18" charset="0"/>
                <a:cs typeface="Times New Roman" pitchFamily="18" charset="0"/>
              </a:rPr>
              <a:t>remained </a:t>
            </a:r>
            <a:r>
              <a:rPr lang="en-US" dirty="0" smtClean="0">
                <a:latin typeface="Times New Roman" pitchFamily="18" charset="0"/>
                <a:cs typeface="Times New Roman" pitchFamily="18" charset="0"/>
              </a:rPr>
              <a:t>limited, and the value of </a:t>
            </a:r>
            <a:r>
              <a:rPr lang="en-US" dirty="0" smtClean="0">
                <a:latin typeface="Times New Roman" pitchFamily="18" charset="0"/>
                <a:cs typeface="Times New Roman" pitchFamily="18" charset="0"/>
              </a:rPr>
              <a:t>bank </a:t>
            </a:r>
            <a:r>
              <a:rPr lang="en-US" dirty="0" smtClean="0">
                <a:latin typeface="Times New Roman" pitchFamily="18" charset="0"/>
                <a:cs typeface="Times New Roman" pitchFamily="18" charset="0"/>
              </a:rPr>
              <a:t>money declined.</a:t>
            </a:r>
          </a:p>
        </p:txBody>
      </p:sp>
    </p:spTree>
    <p:extLst>
      <p:ext uri="{BB962C8B-B14F-4D97-AF65-F5344CB8AC3E}">
        <p14:creationId xmlns:p14="http://schemas.microsoft.com/office/powerpoint/2010/main" val="167251524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latin typeface="Times New Roman" pitchFamily="18" charset="0"/>
                <a:cs typeface="Times New Roman" pitchFamily="18" charset="0"/>
              </a:rPr>
              <a:t>Outline</a:t>
            </a:r>
            <a:endParaRPr lang="en-US" dirty="0">
              <a:latin typeface="Times New Roman" pitchFamily="18" charset="0"/>
              <a:cs typeface="Times New Roman" pitchFamily="18" charset="0"/>
            </a:endParaRPr>
          </a:p>
        </p:txBody>
      </p:sp>
      <p:sp>
        <p:nvSpPr>
          <p:cNvPr id="3" name="Content Placeholder 2"/>
          <p:cNvSpPr>
            <a:spLocks noGrp="1"/>
          </p:cNvSpPr>
          <p:nvPr>
            <p:ph idx="1"/>
          </p:nvPr>
        </p:nvSpPr>
        <p:spPr>
          <a:xfrm>
            <a:off x="1752600" y="1600200"/>
            <a:ext cx="6934200" cy="4525963"/>
          </a:xfrm>
        </p:spPr>
        <p:txBody>
          <a:bodyPr anchor="ctr"/>
          <a:lstStyle/>
          <a:p>
            <a:pPr marL="514350" indent="-514350">
              <a:buFont typeface="+mj-lt"/>
              <a:buAutoNum type="arabicPeriod"/>
            </a:pPr>
            <a:r>
              <a:rPr lang="en-US" dirty="0">
                <a:latin typeface="Times New Roman" pitchFamily="18" charset="0"/>
                <a:cs typeface="Times New Roman" pitchFamily="18" charset="0"/>
              </a:rPr>
              <a:t>Negative Central Bank Capital</a:t>
            </a:r>
            <a:endParaRPr lang="en-US" dirty="0" smtClean="0">
              <a:latin typeface="Times New Roman" pitchFamily="18" charset="0"/>
              <a:cs typeface="Times New Roman" pitchFamily="18" charset="0"/>
            </a:endParaRPr>
          </a:p>
          <a:p>
            <a:pPr marL="514350" indent="-514350">
              <a:buFont typeface="+mj-lt"/>
              <a:buAutoNum type="arabicPeriod"/>
            </a:pPr>
            <a:endParaRPr lang="en-US" dirty="0" smtClean="0">
              <a:latin typeface="Times New Roman" pitchFamily="18" charset="0"/>
              <a:cs typeface="Times New Roman" pitchFamily="18" charset="0"/>
            </a:endParaRPr>
          </a:p>
          <a:p>
            <a:pPr marL="514350" indent="-514350">
              <a:buFont typeface="+mj-lt"/>
              <a:buAutoNum type="arabicPeriod"/>
            </a:pPr>
            <a:r>
              <a:rPr lang="en-US" dirty="0" smtClean="0">
                <a:latin typeface="Times New Roman" pitchFamily="18" charset="0"/>
                <a:cs typeface="Times New Roman" pitchFamily="18" charset="0"/>
              </a:rPr>
              <a:t>Bank of Amsterdam Capital</a:t>
            </a:r>
          </a:p>
          <a:p>
            <a:pPr marL="514350" indent="-514350">
              <a:buFont typeface="+mj-lt"/>
              <a:buAutoNum type="arabicPeriod"/>
            </a:pPr>
            <a:endParaRPr lang="en-US" dirty="0" smtClean="0">
              <a:latin typeface="Times New Roman" pitchFamily="18" charset="0"/>
              <a:cs typeface="Times New Roman" pitchFamily="18" charset="0"/>
            </a:endParaRPr>
          </a:p>
          <a:p>
            <a:pPr marL="514350" indent="-514350">
              <a:buFont typeface="+mj-lt"/>
              <a:buAutoNum type="arabicPeriod"/>
            </a:pPr>
            <a:r>
              <a:rPr lang="en-US" dirty="0" smtClean="0">
                <a:latin typeface="Times New Roman" pitchFamily="18" charset="0"/>
                <a:cs typeface="Times New Roman" pitchFamily="18" charset="0"/>
              </a:rPr>
              <a:t>1782</a:t>
            </a:r>
          </a:p>
          <a:p>
            <a:pPr marL="514350" indent="-514350">
              <a:buFont typeface="+mj-lt"/>
              <a:buAutoNum type="arabicPeriod"/>
            </a:pPr>
            <a:endParaRPr lang="en-US" dirty="0" smtClean="0">
              <a:latin typeface="Times New Roman" pitchFamily="18" charset="0"/>
              <a:cs typeface="Times New Roman" pitchFamily="18" charset="0"/>
            </a:endParaRPr>
          </a:p>
          <a:p>
            <a:pPr marL="514350" indent="-514350">
              <a:buFont typeface="+mj-lt"/>
              <a:buAutoNum type="arabicPeriod"/>
            </a:pPr>
            <a:r>
              <a:rPr lang="en-US" dirty="0" smtClean="0">
                <a:latin typeface="Times New Roman" pitchFamily="18" charset="0"/>
                <a:cs typeface="Times New Roman" pitchFamily="18" charset="0"/>
              </a:rPr>
              <a:t>The Fallen </a:t>
            </a:r>
            <a:r>
              <a:rPr lang="en-US" dirty="0">
                <a:latin typeface="Times New Roman" pitchFamily="18" charset="0"/>
                <a:cs typeface="Times New Roman" pitchFamily="18" charset="0"/>
              </a:rPr>
              <a:t>R</a:t>
            </a:r>
            <a:r>
              <a:rPr lang="en-US" dirty="0" smtClean="0">
                <a:latin typeface="Times New Roman" pitchFamily="18" charset="0"/>
                <a:cs typeface="Times New Roman" pitchFamily="18" charset="0"/>
              </a:rPr>
              <a:t>egime</a:t>
            </a: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378481213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1434</TotalTime>
  <Words>1595</Words>
  <Application>Microsoft Office PowerPoint</Application>
  <PresentationFormat>On-screen Show (4:3)</PresentationFormat>
  <Paragraphs>573</Paragraphs>
  <Slides>64</Slides>
  <Notes>0</Notes>
  <HiddenSlides>0</HiddenSlides>
  <MMClips>0</MMClips>
  <ScaleCrop>false</ScaleCrop>
  <HeadingPairs>
    <vt:vector size="4" baseType="variant">
      <vt:variant>
        <vt:lpstr>Theme</vt:lpstr>
      </vt:variant>
      <vt:variant>
        <vt:i4>1</vt:i4>
      </vt:variant>
      <vt:variant>
        <vt:lpstr>Slide Titles</vt:lpstr>
      </vt:variant>
      <vt:variant>
        <vt:i4>64</vt:i4>
      </vt:variant>
    </vt:vector>
  </HeadingPairs>
  <TitlesOfParts>
    <vt:vector size="65" baseType="lpstr">
      <vt:lpstr>Office Theme</vt:lpstr>
      <vt:lpstr>Death of a Reserve Currency</vt:lpstr>
      <vt:lpstr>Motivation</vt:lpstr>
      <vt:lpstr>Methodology</vt:lpstr>
      <vt:lpstr>Why Amsterdam?</vt:lpstr>
      <vt:lpstr>Conclusion</vt:lpstr>
      <vt:lpstr>Before 1782</vt:lpstr>
      <vt:lpstr>During 1782</vt:lpstr>
      <vt:lpstr>After 1782</vt:lpstr>
      <vt:lpstr>Outline</vt:lpstr>
      <vt:lpstr>1. Negative Capital</vt:lpstr>
      <vt:lpstr>Modern Central Bank Balance Sheet</vt:lpstr>
      <vt:lpstr>Negative Capital</vt:lpstr>
      <vt:lpstr>Problem?</vt:lpstr>
      <vt:lpstr>Intangibles</vt:lpstr>
      <vt:lpstr>Policy Insolvency</vt:lpstr>
      <vt:lpstr>Policy Insolvency</vt:lpstr>
      <vt:lpstr>Metrics</vt:lpstr>
      <vt:lpstr>Central Bank Independence</vt:lpstr>
      <vt:lpstr>Mission Creep</vt:lpstr>
      <vt:lpstr>Bottom Line</vt:lpstr>
      <vt:lpstr>2. Bank of Amsterdam</vt:lpstr>
      <vt:lpstr>Table 1. Balance Sheet in 1780</vt:lpstr>
      <vt:lpstr>The Receipt</vt:lpstr>
      <vt:lpstr>Bank Accounts</vt:lpstr>
      <vt:lpstr>Table 1. Bank Balance Sheet in 1780</vt:lpstr>
      <vt:lpstr>Table 1. Bank Balance Sheet in 1780</vt:lpstr>
      <vt:lpstr>City of Amsterdam</vt:lpstr>
      <vt:lpstr>Table 2. Negative Capital</vt:lpstr>
      <vt:lpstr>Policy Insolvency</vt:lpstr>
      <vt:lpstr>Table 3. Negative capital</vt:lpstr>
      <vt:lpstr>Table 4. Years to Recapitalize</vt:lpstr>
      <vt:lpstr>Table 5. Net Worth</vt:lpstr>
      <vt:lpstr>Figure 1. Stock of Bank Florins</vt:lpstr>
      <vt:lpstr>Figure 1. Stock of Bank Florins</vt:lpstr>
      <vt:lpstr>Figure 2. Price of Bank Florins: Agio</vt:lpstr>
      <vt:lpstr>Figure 2. Price of Bank Florins: Agio</vt:lpstr>
      <vt:lpstr>3. 1781 and 1782</vt:lpstr>
      <vt:lpstr>Asset Shock</vt:lpstr>
      <vt:lpstr>Figure 3. Dutch East India Co. Loans</vt:lpstr>
      <vt:lpstr>Figure 3. Dutch East India Co. Loans</vt:lpstr>
      <vt:lpstr>Figure 3. Plus Amsterdam “Loans”</vt:lpstr>
      <vt:lpstr>Figure 3. Plus Amsterdam “Loans”</vt:lpstr>
      <vt:lpstr>Figure 3. Plus Province of Holland</vt:lpstr>
      <vt:lpstr>Figure 3. Plus Province of Holland</vt:lpstr>
      <vt:lpstr>Figure 3. Plus City Loan Chamber</vt:lpstr>
      <vt:lpstr>Policy Insolvency?</vt:lpstr>
      <vt:lpstr>Liabilities: Account Ledgers</vt:lpstr>
      <vt:lpstr>Metal Assets: Coin Books</vt:lpstr>
      <vt:lpstr>Data Set</vt:lpstr>
      <vt:lpstr>Figure 4. Receipt Run</vt:lpstr>
      <vt:lpstr>Figure 4. Add Open Market Purchases</vt:lpstr>
      <vt:lpstr>Figure 4.  Add the Agio</vt:lpstr>
      <vt:lpstr>Figure 4.  Add the Agio</vt:lpstr>
      <vt:lpstr>Figure 5. Open Market Purchase Rate</vt:lpstr>
      <vt:lpstr>Crisis in Sequence</vt:lpstr>
      <vt:lpstr>4. New Regime</vt:lpstr>
      <vt:lpstr>Figure 6. Receipt Levels</vt:lpstr>
      <vt:lpstr>Figure 7. Open Market Operations</vt:lpstr>
      <vt:lpstr>Figure 8. Agio</vt:lpstr>
      <vt:lpstr>Figure 8. Agio</vt:lpstr>
      <vt:lpstr>5. Conclusions</vt:lpstr>
      <vt:lpstr>Conclusions</vt:lpstr>
      <vt:lpstr>Implications</vt:lpstr>
      <vt:lpstr>Questions?</vt:lpstr>
    </vt:vector>
  </TitlesOfParts>
  <Company>Texas Christian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Quinn, Stephen</dc:creator>
  <cp:lastModifiedBy>Administrator</cp:lastModifiedBy>
  <cp:revision>118</cp:revision>
  <cp:lastPrinted>2013-06-20T19:09:26Z</cp:lastPrinted>
  <dcterms:created xsi:type="dcterms:W3CDTF">2013-06-18T20:40:07Z</dcterms:created>
  <dcterms:modified xsi:type="dcterms:W3CDTF">2013-06-21T21:55:01Z</dcterms:modified>
</cp:coreProperties>
</file>