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9"/>
  </p:notesMasterIdLst>
  <p:sldIdLst>
    <p:sldId id="264" r:id="rId4"/>
    <p:sldId id="257" r:id="rId5"/>
    <p:sldId id="258" r:id="rId6"/>
    <p:sldId id="265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5" autoAdjust="0"/>
    <p:restoredTop sz="94660"/>
  </p:normalViewPr>
  <p:slideViewPr>
    <p:cSldViewPr>
      <p:cViewPr>
        <p:scale>
          <a:sx n="76" d="100"/>
          <a:sy n="7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37A6-3B3C-49F5-94A3-50BFF39547C2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4C770-674C-442B-A9BE-7DB12A85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C_logo_1Line_prple_webP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/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2743200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477098" y="4724401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81000" y="2743200"/>
            <a:ext cx="5943600" cy="3733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0"/>
            <a:ext cx="5943600" cy="180108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990599"/>
            <a:ext cx="2362200" cy="1143001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81000" y="457201"/>
            <a:ext cx="5943600" cy="228599"/>
          </a:xfrm>
        </p:spPr>
        <p:txBody>
          <a:bodyPr lIns="0"/>
          <a:lstStyle>
            <a:lvl1pPr marL="0" indent="0">
              <a:buNone/>
              <a:defRPr sz="1600" b="1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81000" y="2438400"/>
            <a:ext cx="5943600" cy="228600"/>
          </a:xfrm>
        </p:spPr>
        <p:txBody>
          <a:bodyPr lIns="0"/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753816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524000"/>
            <a:ext cx="8610600" cy="48768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FBDC039-C67B-4FF6-8D71-D8B616463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9927747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3879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F16D5-D1A5-42A7-B1F8-AC00265F4876}" type="datetimeFigureOut">
              <a:rPr lang="en-US">
                <a:solidFill>
                  <a:prstClr val="black"/>
                </a:solidFill>
                <a:cs typeface="Arial" pitchFamily="34" charset="0"/>
              </a:rPr>
              <a:pPr/>
              <a:t>9/16/2013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5242-F413-4083-8727-B18609BEC4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C_logo_1Line_prple_webP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/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2743200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477098" y="4724401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81000" y="2743200"/>
            <a:ext cx="5943600" cy="3733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0"/>
            <a:ext cx="5943600" cy="180108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990599"/>
            <a:ext cx="2362200" cy="1143001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81000" y="457201"/>
            <a:ext cx="5943600" cy="228599"/>
          </a:xfrm>
        </p:spPr>
        <p:txBody>
          <a:bodyPr lIns="0"/>
          <a:lstStyle>
            <a:lvl1pPr marL="0" indent="0">
              <a:buNone/>
              <a:defRPr sz="1600" b="1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81000" y="2438400"/>
            <a:ext cx="5943600" cy="228600"/>
          </a:xfrm>
        </p:spPr>
        <p:txBody>
          <a:bodyPr lIns="0"/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150293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99708" y="2514600"/>
            <a:ext cx="7772400" cy="1828800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0703" y="4495800"/>
            <a:ext cx="7772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304800"/>
            <a:ext cx="2133600" cy="1904999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184669F-8C25-444D-B80F-6D37677CF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70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610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EBBD62D-27AA-4B53-BBAB-E2C879ABF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6082872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10600" cy="25146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65F223CC-A883-4E03-B7B2-9D5DABF5B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3873336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24000"/>
            <a:ext cx="6019801" cy="742189"/>
          </a:xfrm>
        </p:spPr>
        <p:txBody>
          <a:bodyPr t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6019800" cy="4038599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77000" y="6086573"/>
            <a:ext cx="2438400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581347"/>
            <a:ext cx="2438400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8B345FD-0822-4706-A7B9-A5EAC6CE2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04800" y="6537325"/>
            <a:ext cx="8153400" cy="228600"/>
          </a:xfrm>
        </p:spPr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3461247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98" y="3432530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477098" y="6029227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6019800" cy="48768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6190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477000" y="42098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C8BE2D4-61E3-45E6-9EF4-45E897C0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40360317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62993D8-DB93-428D-84E1-2AF2AF19F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4030748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99708" y="2514600"/>
            <a:ext cx="7772400" cy="1828800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0703" y="4495800"/>
            <a:ext cx="7772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304800"/>
            <a:ext cx="2133600" cy="1904999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184669F-8C25-444D-B80F-6D37677CF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11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7680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42872" y="1524000"/>
            <a:ext cx="4191000" cy="4876801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C790D6E-E158-4EED-9AFD-85F0A6EF5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6144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13896"/>
            <a:ext cx="4191001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1" y="1520343"/>
            <a:ext cx="4191000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724401" y="2140047"/>
            <a:ext cx="4190999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728374E-EFF7-4DDA-AFC1-94FEF560A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8380696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524000"/>
            <a:ext cx="8610600" cy="48768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FBDC039-C67B-4FF6-8D71-D8B616463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0058871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708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F16D5-D1A5-42A7-B1F8-AC00265F4876}" type="datetimeFigureOut">
              <a:rPr lang="en-US">
                <a:solidFill>
                  <a:prstClr val="black"/>
                </a:solidFill>
                <a:cs typeface="Arial" pitchFamily="34" charset="0"/>
              </a:rPr>
              <a:pPr/>
              <a:t>9/16/2013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5242-F413-4083-8727-B18609BEC4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03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C_logo_1Line_prple_webP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/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2743200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477098" y="4724401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81000" y="2743200"/>
            <a:ext cx="5943600" cy="3733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0"/>
            <a:ext cx="5943600" cy="180108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990599"/>
            <a:ext cx="2362200" cy="1143001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81000" y="457201"/>
            <a:ext cx="5943600" cy="228599"/>
          </a:xfrm>
        </p:spPr>
        <p:txBody>
          <a:bodyPr lIns="0"/>
          <a:lstStyle>
            <a:lvl1pPr marL="0" indent="0">
              <a:buNone/>
              <a:defRPr sz="1600" b="1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81000" y="2438400"/>
            <a:ext cx="5943600" cy="228600"/>
          </a:xfrm>
        </p:spPr>
        <p:txBody>
          <a:bodyPr lIns="0"/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87892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99708" y="2514600"/>
            <a:ext cx="7772400" cy="1828800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0703" y="4495800"/>
            <a:ext cx="7772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304800"/>
            <a:ext cx="2133600" cy="1904999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184669F-8C25-444D-B80F-6D37677CF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745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610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EBBD62D-27AA-4B53-BBAB-E2C879ABF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8357343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10600" cy="25146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65F223CC-A883-4E03-B7B2-9D5DABF5B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6842106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24000"/>
            <a:ext cx="6019801" cy="742189"/>
          </a:xfrm>
        </p:spPr>
        <p:txBody>
          <a:bodyPr t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6019800" cy="4038599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77000" y="6086573"/>
            <a:ext cx="2438400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581347"/>
            <a:ext cx="2438400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8B345FD-0822-4706-A7B9-A5EAC6CE2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04800" y="6537325"/>
            <a:ext cx="8153400" cy="228600"/>
          </a:xfrm>
        </p:spPr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6813184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610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EBBD62D-27AA-4B53-BBAB-E2C879ABF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40833984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98" y="3432530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477098" y="6029227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6019800" cy="48768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6190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477000" y="42098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C8BE2D4-61E3-45E6-9EF4-45E897C0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5389106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62993D8-DB93-428D-84E1-2AF2AF19F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6330894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7680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42872" y="1524000"/>
            <a:ext cx="4191000" cy="4876801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C790D6E-E158-4EED-9AFD-85F0A6EF5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1256008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13896"/>
            <a:ext cx="4191001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1" y="1520343"/>
            <a:ext cx="4191000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724401" y="2140047"/>
            <a:ext cx="4190999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728374E-EFF7-4DDA-AFC1-94FEF560A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95513100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524000"/>
            <a:ext cx="8610600" cy="48768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FBDC039-C67B-4FF6-8D71-D8B616463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039688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2773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F16D5-D1A5-42A7-B1F8-AC00265F4876}" type="datetimeFigureOut">
              <a:rPr lang="en-US">
                <a:solidFill>
                  <a:prstClr val="black"/>
                </a:solidFill>
                <a:cs typeface="Arial" pitchFamily="34" charset="0"/>
              </a:rPr>
              <a:pPr/>
              <a:t>9/16/2013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5242-F413-4083-8727-B18609BEC4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2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10600" cy="25146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65F223CC-A883-4E03-B7B2-9D5DABF5B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855288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24000"/>
            <a:ext cx="6019801" cy="742189"/>
          </a:xfrm>
        </p:spPr>
        <p:txBody>
          <a:bodyPr t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6019800" cy="4038599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77000" y="6086573"/>
            <a:ext cx="2438400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581347"/>
            <a:ext cx="2438400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8B345FD-0822-4706-A7B9-A5EAC6CE2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04800" y="6537325"/>
            <a:ext cx="8153400" cy="228600"/>
          </a:xfrm>
        </p:spPr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8189174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98" y="3432530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477098" y="6029227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6019800" cy="48768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6190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477000" y="4209854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C8BE2D4-61E3-45E6-9EF4-45E897C0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67928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62993D8-DB93-428D-84E1-2AF2AF19F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766741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7680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42872" y="1524000"/>
            <a:ext cx="4191000" cy="4876801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C790D6E-E158-4EED-9AFD-85F0A6EF5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8439372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13896"/>
            <a:ext cx="4191001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1" y="1520343"/>
            <a:ext cx="4191000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724401" y="2140047"/>
            <a:ext cx="4190999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728374E-EFF7-4DDA-AFC1-94FEF560A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dirty="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0861946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81000" y="6537325"/>
            <a:ext cx="81534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B7B7A9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460A95D-391B-4CF4-B5C2-02096AF432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rgbClr val="262626"/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600">
          <a:solidFill>
            <a:srgbClr val="262626"/>
          </a:solidFill>
          <a:latin typeface="Franklin Gothic Book" pitchFamily="34" charset="0"/>
        </a:defRPr>
      </a:lvl2pPr>
      <a:lvl3pPr marL="7445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rgbClr val="262626"/>
          </a:solidFill>
          <a:latin typeface="Franklin Gothic Book" pitchFamily="34" charset="0"/>
        </a:defRPr>
      </a:lvl3pPr>
      <a:lvl4pPr marL="9731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rgbClr val="262626"/>
          </a:solidFill>
          <a:latin typeface="Franklin Gothic Book" pitchFamily="34" charset="0"/>
        </a:defRPr>
      </a:lvl4pPr>
      <a:lvl5pPr marL="1143000" indent="-169863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81000" y="6537325"/>
            <a:ext cx="81534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B7B7A9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460A95D-391B-4CF4-B5C2-02096AF432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rgbClr val="262626"/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600">
          <a:solidFill>
            <a:srgbClr val="262626"/>
          </a:solidFill>
          <a:latin typeface="Franklin Gothic Book" pitchFamily="34" charset="0"/>
        </a:defRPr>
      </a:lvl2pPr>
      <a:lvl3pPr marL="7445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rgbClr val="262626"/>
          </a:solidFill>
          <a:latin typeface="Franklin Gothic Book" pitchFamily="34" charset="0"/>
        </a:defRPr>
      </a:lvl3pPr>
      <a:lvl4pPr marL="9731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rgbClr val="262626"/>
          </a:solidFill>
          <a:latin typeface="Franklin Gothic Book" pitchFamily="34" charset="0"/>
        </a:defRPr>
      </a:lvl4pPr>
      <a:lvl5pPr marL="1143000" indent="-169863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81000" y="6537325"/>
            <a:ext cx="81534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B7B7A9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Brown and Caldwell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460A95D-391B-4CF4-B5C2-02096AF432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rgbClr val="262626"/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600">
          <a:solidFill>
            <a:srgbClr val="262626"/>
          </a:solidFill>
          <a:latin typeface="Franklin Gothic Book" pitchFamily="34" charset="0"/>
        </a:defRPr>
      </a:lvl2pPr>
      <a:lvl3pPr marL="7445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rgbClr val="262626"/>
          </a:solidFill>
          <a:latin typeface="Franklin Gothic Book" pitchFamily="34" charset="0"/>
        </a:defRPr>
      </a:lvl3pPr>
      <a:lvl4pPr marL="9731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rgbClr val="262626"/>
          </a:solidFill>
          <a:latin typeface="Franklin Gothic Book" pitchFamily="34" charset="0"/>
        </a:defRPr>
      </a:lvl4pPr>
      <a:lvl5pPr marL="1143000" indent="-169863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BD62D-27AA-4B53-BBAB-E2C879ABFF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E:\Sed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06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97C7F0-EB3E-49F6-A298-7A911862C8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52579" name="Title 2"/>
          <p:cNvSpPr txBox="1">
            <a:spLocks/>
          </p:cNvSpPr>
          <p:nvPr/>
        </p:nvSpPr>
        <p:spPr bwMode="auto">
          <a:xfrm>
            <a:off x="304800" y="304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Our Coastal Crisis Will Continue</a:t>
            </a:r>
          </a:p>
        </p:txBody>
      </p:sp>
      <p:sp>
        <p:nvSpPr>
          <p:cNvPr id="152580" name="Title 2"/>
          <p:cNvSpPr txBox="1">
            <a:spLocks/>
          </p:cNvSpPr>
          <p:nvPr/>
        </p:nvSpPr>
        <p:spPr bwMode="auto">
          <a:xfrm>
            <a:off x="400050" y="5867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With No Action Over the Next 50 Years</a:t>
            </a:r>
          </a:p>
        </p:txBody>
      </p:sp>
      <p:pic>
        <p:nvPicPr>
          <p:cNvPr id="152581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8075"/>
            <a:ext cx="916305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-1588" y="1314450"/>
            <a:ext cx="9144001" cy="10636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8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515938" indent="-2651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600">
                <a:solidFill>
                  <a:srgbClr val="262626"/>
                </a:solidFill>
                <a:latin typeface="Arial"/>
                <a:cs typeface="Arial"/>
              </a:defRPr>
            </a:lvl2pPr>
            <a:lvl3pPr marL="744538" indent="-2286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400">
                <a:solidFill>
                  <a:srgbClr val="262626"/>
                </a:solidFill>
                <a:latin typeface="Arial"/>
                <a:cs typeface="Arial"/>
              </a:defRPr>
            </a:lvl3pPr>
            <a:lvl4pPr marL="973138" indent="-2286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rgbClr val="262626"/>
                </a:solidFill>
                <a:latin typeface="Arial"/>
                <a:cs typeface="Arial"/>
              </a:defRPr>
            </a:lvl4pPr>
            <a:lvl5pPr marL="1143000" indent="-169863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Potential to lose up to </a:t>
            </a:r>
            <a:b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1,750 square miles of land</a:t>
            </a:r>
          </a:p>
        </p:txBody>
      </p:sp>
    </p:spTree>
    <p:extLst>
      <p:ext uri="{BB962C8B-B14F-4D97-AF65-F5344CB8AC3E}">
        <p14:creationId xmlns:p14="http://schemas.microsoft.com/office/powerpoint/2010/main" val="11013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14400"/>
          </a:xfrm>
        </p:spPr>
        <p:txBody>
          <a:bodyPr/>
          <a:lstStyle/>
          <a:p>
            <a:r>
              <a:rPr lang="en-US" sz="33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Vulnerability to Livelihoods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9144000" cy="34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39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 Fin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798" r="12471" b="1624"/>
          <a:stretch/>
        </p:blipFill>
        <p:spPr>
          <a:xfrm>
            <a:off x="152400" y="-1"/>
            <a:ext cx="8839200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66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9088"/>
            <a:ext cx="8610600" cy="914400"/>
          </a:xfrm>
        </p:spPr>
        <p:txBody>
          <a:bodyPr/>
          <a:lstStyle/>
          <a:p>
            <a:pPr>
              <a:defRPr/>
            </a:pPr>
            <a:r>
              <a:rPr lang="en-US" sz="3400" b="1" dirty="0" smtClean="0">
                <a:latin typeface="+mn-lt"/>
              </a:rPr>
              <a:t>The Future</a:t>
            </a:r>
            <a:endParaRPr lang="en-US" sz="3400" b="1" dirty="0">
              <a:latin typeface="+mn-lt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869265-053B-4D28-A3F8-85666C71BC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pic>
        <p:nvPicPr>
          <p:cNvPr id="1996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33488"/>
            <a:ext cx="9144000" cy="5503862"/>
          </a:xfrm>
        </p:spPr>
      </p:pic>
    </p:spTree>
    <p:extLst>
      <p:ext uri="{BB962C8B-B14F-4D97-AF65-F5344CB8AC3E}">
        <p14:creationId xmlns:p14="http://schemas.microsoft.com/office/powerpoint/2010/main" val="205266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Increasing Vulnerability to Livelihoods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 - &amp;quot;The Future&amp;quot;&quot;/&gt;&lt;property id=&quot;20307&quot; value=&quot;263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38_Custom Design">
  <a:themeElements>
    <a:clrScheme name="BC PowerPoint Color Theme 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71110A"/>
      </a:hlink>
      <a:folHlink>
        <a:srgbClr val="7B7C46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Custom Design 1">
        <a:dk1>
          <a:srgbClr val="000000"/>
        </a:dk1>
        <a:lt1>
          <a:srgbClr val="FFFFFF"/>
        </a:lt1>
        <a:dk2>
          <a:srgbClr val="BF3B00"/>
        </a:dk2>
        <a:lt2>
          <a:srgbClr val="B7B7A9"/>
        </a:lt2>
        <a:accent1>
          <a:srgbClr val="1F546E"/>
        </a:accent1>
        <a:accent2>
          <a:srgbClr val="817DAD"/>
        </a:accent2>
        <a:accent3>
          <a:srgbClr val="FFFFFF"/>
        </a:accent3>
        <a:accent4>
          <a:srgbClr val="000000"/>
        </a:accent4>
        <a:accent5>
          <a:srgbClr val="ABB3BA"/>
        </a:accent5>
        <a:accent6>
          <a:srgbClr val="74719C"/>
        </a:accent6>
        <a:hlink>
          <a:srgbClr val="61781F"/>
        </a:hlink>
        <a:folHlink>
          <a:srgbClr val="72B7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9_Custom Design">
  <a:themeElements>
    <a:clrScheme name="BC PowerPoint Color Theme 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71110A"/>
      </a:hlink>
      <a:folHlink>
        <a:srgbClr val="7B7C46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Custom Design 1">
        <a:dk1>
          <a:srgbClr val="000000"/>
        </a:dk1>
        <a:lt1>
          <a:srgbClr val="FFFFFF"/>
        </a:lt1>
        <a:dk2>
          <a:srgbClr val="BF3B00"/>
        </a:dk2>
        <a:lt2>
          <a:srgbClr val="B7B7A9"/>
        </a:lt2>
        <a:accent1>
          <a:srgbClr val="1F546E"/>
        </a:accent1>
        <a:accent2>
          <a:srgbClr val="817DAD"/>
        </a:accent2>
        <a:accent3>
          <a:srgbClr val="FFFFFF"/>
        </a:accent3>
        <a:accent4>
          <a:srgbClr val="000000"/>
        </a:accent4>
        <a:accent5>
          <a:srgbClr val="ABB3BA"/>
        </a:accent5>
        <a:accent6>
          <a:srgbClr val="74719C"/>
        </a:accent6>
        <a:hlink>
          <a:srgbClr val="61781F"/>
        </a:hlink>
        <a:folHlink>
          <a:srgbClr val="72B7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0_Custom Design">
  <a:themeElements>
    <a:clrScheme name="BC PowerPoint Color Theme 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71110A"/>
      </a:hlink>
      <a:folHlink>
        <a:srgbClr val="7B7C46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Custom Design 1">
        <a:dk1>
          <a:srgbClr val="000000"/>
        </a:dk1>
        <a:lt1>
          <a:srgbClr val="FFFFFF"/>
        </a:lt1>
        <a:dk2>
          <a:srgbClr val="BF3B00"/>
        </a:dk2>
        <a:lt2>
          <a:srgbClr val="B7B7A9"/>
        </a:lt2>
        <a:accent1>
          <a:srgbClr val="1F546E"/>
        </a:accent1>
        <a:accent2>
          <a:srgbClr val="817DAD"/>
        </a:accent2>
        <a:accent3>
          <a:srgbClr val="FFFFFF"/>
        </a:accent3>
        <a:accent4>
          <a:srgbClr val="000000"/>
        </a:accent4>
        <a:accent5>
          <a:srgbClr val="ABB3BA"/>
        </a:accent5>
        <a:accent6>
          <a:srgbClr val="74719C"/>
        </a:accent6>
        <a:hlink>
          <a:srgbClr val="61781F"/>
        </a:hlink>
        <a:folHlink>
          <a:srgbClr val="72B7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38_Custom Design</vt:lpstr>
      <vt:lpstr>39_Custom Design</vt:lpstr>
      <vt:lpstr>40_Custom Design</vt:lpstr>
      <vt:lpstr>PowerPoint Presentation</vt:lpstr>
      <vt:lpstr>PowerPoint Presentation</vt:lpstr>
      <vt:lpstr>Increasing Vulnerability to Livelihoods</vt:lpstr>
      <vt:lpstr>PowerPoint Presentation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J. Guidry</dc:creator>
  <cp:lastModifiedBy>Williams, Leslie</cp:lastModifiedBy>
  <cp:revision>6</cp:revision>
  <dcterms:created xsi:type="dcterms:W3CDTF">2013-08-27T16:44:37Z</dcterms:created>
  <dcterms:modified xsi:type="dcterms:W3CDTF">2013-09-16T14:25:33Z</dcterms:modified>
</cp:coreProperties>
</file>